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35"/>
  </p:notesMasterIdLst>
  <p:handoutMasterIdLst>
    <p:handoutMasterId r:id="rId36"/>
  </p:handoutMasterIdLst>
  <p:sldIdLst>
    <p:sldId id="327" r:id="rId4"/>
    <p:sldId id="348" r:id="rId5"/>
    <p:sldId id="415" r:id="rId6"/>
    <p:sldId id="418" r:id="rId7"/>
    <p:sldId id="270" r:id="rId8"/>
    <p:sldId id="382" r:id="rId9"/>
    <p:sldId id="414" r:id="rId10"/>
    <p:sldId id="425" r:id="rId11"/>
    <p:sldId id="464" r:id="rId12"/>
    <p:sldId id="349" r:id="rId13"/>
    <p:sldId id="469" r:id="rId14"/>
    <p:sldId id="380" r:id="rId15"/>
    <p:sldId id="419" r:id="rId16"/>
    <p:sldId id="420" r:id="rId17"/>
    <p:sldId id="421" r:id="rId18"/>
    <p:sldId id="422" r:id="rId19"/>
    <p:sldId id="423" r:id="rId20"/>
    <p:sldId id="329" r:id="rId21"/>
    <p:sldId id="411" r:id="rId22"/>
    <p:sldId id="412" r:id="rId23"/>
    <p:sldId id="413" r:id="rId24"/>
    <p:sldId id="465" r:id="rId25"/>
    <p:sldId id="466" r:id="rId26"/>
    <p:sldId id="467" r:id="rId27"/>
    <p:sldId id="468" r:id="rId28"/>
    <p:sldId id="268" r:id="rId29"/>
    <p:sldId id="347" r:id="rId30"/>
    <p:sldId id="287" r:id="rId31"/>
    <p:sldId id="416" r:id="rId32"/>
    <p:sldId id="470" r:id="rId33"/>
    <p:sldId id="471" r:id="rId34"/>
  </p:sldIdLst>
  <p:sldSz cx="9144000" cy="6858000" type="screen4x3"/>
  <p:notesSz cx="6858000" cy="9144000"/>
  <p:custShowLst>
    <p:custShow name="自定义放映 1" id="0">
      <p:sldLst>
        <p:sld r:id="rId21"/>
      </p:sldLst>
    </p:custShow>
    <p:custShow name="森林静" id="1">
      <p:sldLst>
        <p:sld r:id="rId22"/>
      </p:sldLst>
    </p:custShow>
    <p:custShow name="雪地静" id="2">
      <p:sldLst>
        <p:sld r:id="rId23"/>
      </p:sldLst>
    </p:custShow>
    <p:custShow name="机械静" id="3">
      <p:sldLst>
        <p:sld r:id="rId24"/>
      </p:sldLst>
    </p:custShow>
    <p:custShow name="雪地动" id="4">
      <p:sldLst>
        <p:sld r:id="rId25"/>
      </p:sldLst>
    </p:custShow>
    <p:custShow name="森林动" id="5">
      <p:sldLst>
        <p:sld r:id="rId26"/>
      </p:sldLst>
    </p:custShow>
    <p:custShow name="沙漠动" id="6">
      <p:sldLst>
        <p:sld r:id="rId27"/>
      </p:sldLst>
    </p:custShow>
    <p:custShow name="机械动" id="7">
      <p:sldLst>
        <p:sld r:id="rId28"/>
      </p:sldLst>
    </p:custShow>
    <p:custShow name="初始界面" id="8">
      <p:sldLst>
        <p:sld r:id="rId16"/>
      </p:sldLst>
    </p:custShow>
    <p:custShow name="地图界面" id="9">
      <p:sldLst>
        <p:sld r:id="rId17"/>
      </p:sldLst>
    </p:custShow>
    <p:custShow name="背包系统" id="10">
      <p:sldLst>
        <p:sld r:id="rId18"/>
      </p:sldLst>
    </p:custShow>
    <p:custShow name="成就界面" id="11">
      <p:sldLst>
        <p:sld r:id="rId19"/>
      </p:sldLst>
    </p:custShow>
    <p:custShow name="关卡界面" id="12">
      <p:sldLst>
        <p:sld r:id="rId20"/>
      </p:sldLst>
    </p:custShow>
    <p:custShow name="探索" id="13">
      <p:sldLst>
        <p:sld r:id="rId32"/>
      </p:sldLst>
    </p:custShow>
    <p:custShow name="关卡" id="14">
      <p:sldLst>
        <p:sld r:id="rId33"/>
      </p:sldLst>
    </p:custShow>
    <p:custShow name="剧情" id="15">
      <p:sldLst>
        <p:sld r:id="rId34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  <a:srgbClr val="F7E2A2"/>
    <a:srgbClr val="F0BBA8"/>
    <a:srgbClr val="F3F5D2"/>
    <a:srgbClr val="727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44" d="100"/>
          <a:sy n="144" d="100"/>
        </p:scale>
        <p:origin x="-684" y="-96"/>
      </p:cViewPr>
      <p:guideLst>
        <p:guide orient="horz" pos="1865"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D2F21D-B575-4F3E-8611-D0199F0B71BB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单击此处编辑母版文本样式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第二级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第三级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第四级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第五级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z="1200" strike="noStrike" noProof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 10"/>
          <p:cNvGrpSpPr/>
          <p:nvPr userDrawn="1"/>
        </p:nvGrpSpPr>
        <p:grpSpPr>
          <a:xfrm>
            <a:off x="0" y="5413375"/>
            <a:ext cx="9144000" cy="1444625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283247" y="243343"/>
            <a:ext cx="605899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r>
              <a:rPr kumimoji="1" lang="en-US" altLang="zh-CN" strike="noStrike" noProof="1" dirty="0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889145" y="367967"/>
            <a:ext cx="1401427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endParaRPr kumimoji="1"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3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4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5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zh-CN" sz="5865" strike="noStrike" noProof="1" dirty="0"/>
              <a:t>单击此处编辑母版标题样式</a:t>
            </a:r>
            <a:endParaRPr lang="zh-CN" altLang="zh-CN" strike="noStrike" noProof="1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zh-CN" sz="4265" strike="noStrike" noProof="1" dirty="0"/>
              <a:t>单击此处编辑母版文本样式</a:t>
            </a:r>
            <a:endParaRPr lang="zh-CN" altLang="zh-CN" strike="noStrike" noProof="1" dirty="0"/>
          </a:p>
          <a:p>
            <a:pPr lvl="1" fontAlgn="base"/>
            <a:r>
              <a:rPr lang="zh-CN" altLang="zh-CN" sz="3735" strike="noStrike" noProof="1" dirty="0"/>
              <a:t>第二级</a:t>
            </a:r>
            <a:endParaRPr lang="zh-CN" altLang="zh-CN" strike="noStrike" noProof="1" dirty="0"/>
          </a:p>
          <a:p>
            <a:pPr lvl="2" fontAlgn="base"/>
            <a:r>
              <a:rPr lang="zh-CN" altLang="zh-CN" strike="noStrike" noProof="1" dirty="0"/>
              <a:t>第三级</a:t>
            </a:r>
            <a:endParaRPr lang="zh-CN" altLang="zh-CN" strike="noStrike" noProof="1" dirty="0"/>
          </a:p>
          <a:p>
            <a:pPr lvl="3" fontAlgn="base"/>
            <a:r>
              <a:rPr lang="zh-CN" altLang="zh-CN" sz="2665" strike="noStrike" noProof="1" dirty="0"/>
              <a:t>第四级</a:t>
            </a:r>
            <a:endParaRPr lang="zh-CN" altLang="zh-CN" strike="noStrike" noProof="1" dirty="0"/>
          </a:p>
          <a:p>
            <a:pPr lvl="4" fontAlgn="base"/>
            <a:r>
              <a:rPr lang="zh-CN" altLang="zh-CN" sz="2665" strike="noStrike" noProof="1" dirty="0"/>
              <a:t>第五级</a:t>
            </a:r>
            <a:endParaRPr lang="zh-CN" altLang="zh-CN" strike="noStrike" noProof="1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zh-CN" sz="5865" strike="noStrike" noProof="1" dirty="0"/>
              <a:t>单击此处编辑母版标题样式</a:t>
            </a:r>
            <a:endParaRPr lang="zh-CN" altLang="zh-CN" strike="noStrike" noProof="1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zh-CN" sz="4265" strike="noStrike" noProof="1" dirty="0"/>
              <a:t>单击此处编辑母版文本样式</a:t>
            </a:r>
            <a:endParaRPr lang="zh-CN" altLang="zh-CN" strike="noStrike" noProof="1" dirty="0"/>
          </a:p>
          <a:p>
            <a:pPr lvl="1" fontAlgn="base"/>
            <a:r>
              <a:rPr lang="zh-CN" altLang="zh-CN" sz="3735" strike="noStrike" noProof="1" dirty="0"/>
              <a:t>第二级</a:t>
            </a:r>
            <a:endParaRPr lang="zh-CN" altLang="zh-CN" strike="noStrike" noProof="1" dirty="0"/>
          </a:p>
          <a:p>
            <a:pPr lvl="2" fontAlgn="base"/>
            <a:r>
              <a:rPr lang="zh-CN" altLang="zh-CN" strike="noStrike" noProof="1" dirty="0"/>
              <a:t>第三级</a:t>
            </a:r>
            <a:endParaRPr lang="zh-CN" altLang="zh-CN" strike="noStrike" noProof="1" dirty="0"/>
          </a:p>
          <a:p>
            <a:pPr lvl="3" fontAlgn="base"/>
            <a:r>
              <a:rPr lang="zh-CN" altLang="zh-CN" sz="2665" strike="noStrike" noProof="1" dirty="0"/>
              <a:t>第四级</a:t>
            </a:r>
            <a:endParaRPr lang="zh-CN" altLang="zh-CN" strike="noStrike" noProof="1" dirty="0"/>
          </a:p>
          <a:p>
            <a:pPr lvl="4" fontAlgn="base"/>
            <a:r>
              <a:rPr lang="zh-CN" altLang="zh-CN" sz="2665" strike="noStrike" noProof="1" dirty="0"/>
              <a:t>第五级</a:t>
            </a:r>
            <a:endParaRPr lang="zh-CN" altLang="zh-CN" strike="noStrike" noProof="1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任意多边形 75"/>
          <p:cNvSpPr/>
          <p:nvPr/>
        </p:nvSpPr>
        <p:spPr>
          <a:xfrm rot="429592">
            <a:off x="1920875" y="2862263"/>
            <a:ext cx="3687763" cy="482600"/>
          </a:xfrm>
          <a:custGeom>
            <a:avLst/>
            <a:gdLst/>
            <a:ahLst/>
            <a:cxnLst>
              <a:cxn ang="0">
                <a:pos x="0" y="306260"/>
              </a:cxn>
              <a:cxn ang="0">
                <a:pos x="4065206" y="364458"/>
              </a:cxn>
              <a:cxn ang="0">
                <a:pos x="7202996" y="39733"/>
              </a:cxn>
              <a:cxn ang="0">
                <a:pos x="12116441" y="156623"/>
              </a:cxn>
              <a:cxn ang="0">
                <a:pos x="12052783" y="17411"/>
              </a:cxn>
              <a:cxn ang="0">
                <a:pos x="15235666" y="91368"/>
              </a:cxn>
              <a:cxn ang="0">
                <a:pos x="16063217" y="43513"/>
              </a:cxn>
              <a:cxn ang="0">
                <a:pos x="17145394" y="47863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4099" name="组合 80"/>
          <p:cNvGrpSpPr/>
          <p:nvPr/>
        </p:nvGrpSpPr>
        <p:grpSpPr>
          <a:xfrm>
            <a:off x="5614988" y="1822450"/>
            <a:ext cx="766762" cy="1349375"/>
            <a:chOff x="0" y="0"/>
            <a:chExt cx="1090612" cy="1921760"/>
          </a:xfrm>
        </p:grpSpPr>
        <p:sp>
          <p:nvSpPr>
            <p:cNvPr id="6147" name="任意多边形 81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8" name="任意多边形 82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9" name="任意多边形 83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0" name="任意多边形 84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1" name="任意多边形 85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2" name="任意多边形 86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3" name="任意多边形 87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108" name="TextBox 89"/>
          <p:cNvSpPr/>
          <p:nvPr/>
        </p:nvSpPr>
        <p:spPr>
          <a:xfrm>
            <a:off x="3767138" y="2093913"/>
            <a:ext cx="28225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制作组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09" name="组合 108" hidden="1"/>
          <p:cNvGrpSpPr/>
          <p:nvPr/>
        </p:nvGrpSpPr>
        <p:grpSpPr>
          <a:xfrm>
            <a:off x="7040563" y="4097338"/>
            <a:ext cx="915987" cy="915987"/>
            <a:chOff x="0" y="0"/>
            <a:chExt cx="1410703" cy="1410703"/>
          </a:xfrm>
        </p:grpSpPr>
        <p:sp>
          <p:nvSpPr>
            <p:cNvPr id="6156" name="圆角矩形 109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57" name="空心弧 84"/>
            <p:cNvSpPr/>
            <p:nvPr/>
          </p:nvSpPr>
          <p:spPr>
            <a:xfrm>
              <a:off x="255351" y="255212"/>
              <a:ext cx="900000" cy="933612"/>
            </a:xfrm>
            <a:custGeom>
              <a:avLst/>
              <a:gdLst/>
              <a:ahLst/>
              <a:cxnLst>
                <a:cxn ang="0">
                  <a:pos x="175749" y="153770"/>
                </a:cxn>
                <a:cxn ang="0">
                  <a:pos x="196121" y="174142"/>
                </a:cxn>
                <a:cxn ang="0">
                  <a:pos x="189593" y="188926"/>
                </a:cxn>
                <a:cxn ang="0">
                  <a:pos x="206895" y="332027"/>
                </a:cxn>
                <a:cxn ang="0">
                  <a:pos x="206749" y="332027"/>
                </a:cxn>
                <a:cxn ang="0">
                  <a:pos x="206895" y="333479"/>
                </a:cxn>
                <a:cxn ang="0">
                  <a:pos x="175749" y="364625"/>
                </a:cxn>
                <a:cxn ang="0">
                  <a:pos x="144603" y="333479"/>
                </a:cxn>
                <a:cxn ang="0">
                  <a:pos x="144749" y="332027"/>
                </a:cxn>
                <a:cxn ang="0">
                  <a:pos x="144603" y="332027"/>
                </a:cxn>
                <a:cxn ang="0">
                  <a:pos x="161905" y="188926"/>
                </a:cxn>
                <a:cxn ang="0">
                  <a:pos x="155377" y="174142"/>
                </a:cxn>
                <a:cxn ang="0">
                  <a:pos x="175749" y="153770"/>
                </a:cxn>
                <a:cxn ang="0">
                  <a:pos x="178846" y="91472"/>
                </a:cxn>
                <a:cxn ang="0">
                  <a:pos x="258026" y="157279"/>
                </a:cxn>
                <a:cxn ang="0">
                  <a:pos x="229546" y="240371"/>
                </a:cxn>
                <a:cxn ang="0">
                  <a:pos x="217603" y="219779"/>
                </a:cxn>
                <a:cxn ang="0">
                  <a:pos x="235199" y="162400"/>
                </a:cxn>
                <a:cxn ang="0">
                  <a:pos x="177986" y="114850"/>
                </a:cxn>
                <a:cxn ang="0">
                  <a:pos x="117438" y="158072"/>
                </a:cxn>
                <a:cxn ang="0">
                  <a:pos x="133883" y="219798"/>
                </a:cxn>
                <a:cxn ang="0">
                  <a:pos x="121910" y="240441"/>
                </a:cxn>
                <a:cxn ang="0">
                  <a:pos x="95048" y="151290"/>
                </a:cxn>
                <a:cxn ang="0">
                  <a:pos x="178846" y="91472"/>
                </a:cxn>
                <a:cxn ang="0">
                  <a:pos x="180237" y="44011"/>
                </a:cxn>
                <a:cxn ang="0">
                  <a:pos x="304238" y="146371"/>
                </a:cxn>
                <a:cxn ang="0">
                  <a:pos x="253613" y="281867"/>
                </a:cxn>
                <a:cxn ang="0">
                  <a:pos x="239431" y="257415"/>
                </a:cxn>
                <a:cxn ang="0">
                  <a:pos x="276792" y="152644"/>
                </a:cxn>
                <a:cxn ang="0">
                  <a:pos x="179278" y="72148"/>
                </a:cxn>
                <a:cxn ang="0">
                  <a:pos x="76511" y="145819"/>
                </a:cxn>
                <a:cxn ang="0">
                  <a:pos x="112188" y="257202"/>
                </a:cxn>
                <a:cxn ang="0">
                  <a:pos x="98028" y="281617"/>
                </a:cxn>
                <a:cxn ang="0">
                  <a:pos x="49557" y="137692"/>
                </a:cxn>
                <a:cxn ang="0">
                  <a:pos x="180237" y="44011"/>
                </a:cxn>
                <a:cxn ang="0">
                  <a:pos x="180882" y="76"/>
                </a:cxn>
                <a:cxn ang="0">
                  <a:pos x="346778" y="135337"/>
                </a:cxn>
                <a:cxn ang="0">
                  <a:pos x="275570" y="319723"/>
                </a:cxn>
                <a:cxn ang="0">
                  <a:pos x="261200" y="294947"/>
                </a:cxn>
                <a:cxn ang="0">
                  <a:pos x="318842" y="141937"/>
                </a:cxn>
                <a:cxn ang="0">
                  <a:pos x="180044" y="28768"/>
                </a:cxn>
                <a:cxn ang="0">
                  <a:pos x="34874" y="133638"/>
                </a:cxn>
                <a:cxn ang="0">
                  <a:pos x="90367" y="294825"/>
                </a:cxn>
                <a:cxn ang="0">
                  <a:pos x="75929" y="319718"/>
                </a:cxn>
                <a:cxn ang="0">
                  <a:pos x="7371" y="125418"/>
                </a:cxn>
                <a:cxn ang="0">
                  <a:pos x="180882" y="76"/>
                </a:cxn>
              </a:cxnLst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2" name="组合 112" hidden="1"/>
          <p:cNvGrpSpPr/>
          <p:nvPr/>
        </p:nvGrpSpPr>
        <p:grpSpPr>
          <a:xfrm>
            <a:off x="5949950" y="4098925"/>
            <a:ext cx="914400" cy="914400"/>
            <a:chOff x="0" y="0"/>
            <a:chExt cx="1407810" cy="1407810"/>
          </a:xfrm>
        </p:grpSpPr>
        <p:sp>
          <p:nvSpPr>
            <p:cNvPr id="6159" name="圆角矩形 113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0" name="同侧圆角矩形 42"/>
            <p:cNvSpPr>
              <a:spLocks noChangeAspect="1"/>
            </p:cNvSpPr>
            <p:nvPr/>
          </p:nvSpPr>
          <p:spPr>
            <a:xfrm>
              <a:off x="285113" y="188801"/>
              <a:ext cx="837585" cy="954000"/>
            </a:xfrm>
            <a:custGeom>
              <a:avLst/>
              <a:gdLst/>
              <a:ahLst/>
              <a:cxnLst>
                <a:cxn ang="0">
                  <a:pos x="487133" y="547206"/>
                </a:cxn>
                <a:cxn ang="0">
                  <a:pos x="389706" y="644632"/>
                </a:cxn>
                <a:cxn ang="0">
                  <a:pos x="429751" y="721283"/>
                </a:cxn>
                <a:cxn ang="0">
                  <a:pos x="429751" y="877727"/>
                </a:cxn>
                <a:cxn ang="0">
                  <a:pos x="487133" y="935106"/>
                </a:cxn>
                <a:cxn ang="0">
                  <a:pos x="544513" y="877727"/>
                </a:cxn>
                <a:cxn ang="0">
                  <a:pos x="544513" y="721283"/>
                </a:cxn>
                <a:cxn ang="0">
                  <a:pos x="584559" y="644632"/>
                </a:cxn>
                <a:cxn ang="0">
                  <a:pos x="487133" y="547206"/>
                </a:cxn>
                <a:cxn ang="0">
                  <a:pos x="487133" y="0"/>
                </a:cxn>
                <a:cxn ang="0">
                  <a:pos x="792966" y="302189"/>
                </a:cxn>
                <a:cxn ang="0">
                  <a:pos x="672327" y="302189"/>
                </a:cxn>
                <a:cxn ang="0">
                  <a:pos x="487134" y="120706"/>
                </a:cxn>
                <a:cxn ang="0">
                  <a:pos x="301004" y="306836"/>
                </a:cxn>
                <a:cxn ang="0">
                  <a:pos x="301004" y="370116"/>
                </a:cxn>
                <a:cxn ang="0">
                  <a:pos x="851003" y="370116"/>
                </a:cxn>
                <a:cxn ang="0">
                  <a:pos x="974265" y="493378"/>
                </a:cxn>
                <a:cxn ang="0">
                  <a:pos x="974265" y="986416"/>
                </a:cxn>
                <a:cxn ang="0">
                  <a:pos x="851003" y="1109677"/>
                </a:cxn>
                <a:cxn ang="0">
                  <a:pos x="123261" y="1109677"/>
                </a:cxn>
                <a:cxn ang="0">
                  <a:pos x="0" y="986416"/>
                </a:cxn>
                <a:cxn ang="0">
                  <a:pos x="0" y="493378"/>
                </a:cxn>
                <a:cxn ang="0">
                  <a:pos x="123261" y="370116"/>
                </a:cxn>
                <a:cxn ang="0">
                  <a:pos x="180890" y="370116"/>
                </a:cxn>
                <a:cxn ang="0">
                  <a:pos x="180890" y="306243"/>
                </a:cxn>
                <a:cxn ang="0">
                  <a:pos x="487133" y="0"/>
                </a:cxn>
              </a:cxnLst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5" name="组合 116" hidden="1"/>
          <p:cNvGrpSpPr/>
          <p:nvPr/>
        </p:nvGrpSpPr>
        <p:grpSpPr>
          <a:xfrm>
            <a:off x="4857750" y="4097338"/>
            <a:ext cx="915988" cy="915987"/>
            <a:chOff x="0" y="0"/>
            <a:chExt cx="1410703" cy="1410703"/>
          </a:xfrm>
        </p:grpSpPr>
        <p:sp>
          <p:nvSpPr>
            <p:cNvPr id="6162" name="圆角矩形 117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3" name="圆角矩形 16"/>
            <p:cNvSpPr>
              <a:spLocks noChangeAspect="1"/>
            </p:cNvSpPr>
            <p:nvPr/>
          </p:nvSpPr>
          <p:spPr>
            <a:xfrm rot="-5400000">
              <a:off x="255352" y="255352"/>
              <a:ext cx="899998" cy="900000"/>
            </a:xfrm>
            <a:custGeom>
              <a:avLst/>
              <a:gdLst/>
              <a:ahLst/>
              <a:cxnLst>
                <a:cxn ang="0">
                  <a:pos x="591162" y="296274"/>
                </a:cxn>
                <a:cxn ang="0">
                  <a:pos x="591162" y="363197"/>
                </a:cxn>
                <a:cxn ang="0">
                  <a:pos x="438715" y="363197"/>
                </a:cxn>
                <a:cxn ang="0">
                  <a:pos x="438715" y="363381"/>
                </a:cxn>
                <a:cxn ang="0">
                  <a:pos x="333649" y="424346"/>
                </a:cxn>
                <a:cxn ang="0">
                  <a:pos x="334437" y="545814"/>
                </a:cxn>
                <a:cxn ang="0">
                  <a:pos x="440286" y="605410"/>
                </a:cxn>
                <a:cxn ang="0">
                  <a:pos x="440288" y="605605"/>
                </a:cxn>
                <a:cxn ang="0">
                  <a:pos x="591162" y="605605"/>
                </a:cxn>
                <a:cxn ang="0">
                  <a:pos x="591162" y="672528"/>
                </a:cxn>
                <a:cxn ang="0">
                  <a:pos x="431728" y="672528"/>
                </a:cxn>
                <a:cxn ang="0">
                  <a:pos x="431728" y="671382"/>
                </a:cxn>
                <a:cxn ang="0">
                  <a:pos x="276612" y="579872"/>
                </a:cxn>
                <a:cxn ang="0">
                  <a:pos x="255028" y="517863"/>
                </a:cxn>
                <a:cxn ang="0">
                  <a:pos x="210336" y="517863"/>
                </a:cxn>
                <a:cxn ang="0">
                  <a:pos x="210336" y="605605"/>
                </a:cxn>
                <a:cxn ang="0">
                  <a:pos x="176874" y="605605"/>
                </a:cxn>
                <a:cxn ang="0">
                  <a:pos x="176874" y="363198"/>
                </a:cxn>
                <a:cxn ang="0">
                  <a:pos x="210336" y="363198"/>
                </a:cxn>
                <a:cxn ang="0">
                  <a:pos x="210336" y="450940"/>
                </a:cxn>
                <a:cxn ang="0">
                  <a:pos x="254907" y="450940"/>
                </a:cxn>
                <a:cxn ang="0">
                  <a:pos x="275386" y="391045"/>
                </a:cxn>
                <a:cxn ang="0">
                  <a:pos x="431728" y="297205"/>
                </a:cxn>
                <a:cxn ang="0">
                  <a:pos x="431728" y="296274"/>
                </a:cxn>
                <a:cxn ang="0">
                  <a:pos x="438715" y="296274"/>
                </a:cxn>
                <a:cxn ang="0">
                  <a:pos x="591162" y="296274"/>
                </a:cxn>
                <a:cxn ang="0">
                  <a:pos x="791926" y="484401"/>
                </a:cxn>
                <a:cxn ang="0">
                  <a:pos x="687460" y="588868"/>
                </a:cxn>
                <a:cxn ang="0">
                  <a:pos x="441828" y="588868"/>
                </a:cxn>
                <a:cxn ang="0">
                  <a:pos x="337362" y="484401"/>
                </a:cxn>
                <a:cxn ang="0">
                  <a:pos x="441828" y="379935"/>
                </a:cxn>
                <a:cxn ang="0">
                  <a:pos x="687460" y="379935"/>
                </a:cxn>
                <a:cxn ang="0">
                  <a:pos x="791926" y="484401"/>
                </a:cxn>
                <a:cxn ang="0">
                  <a:pos x="886916" y="484403"/>
                </a:cxn>
                <a:cxn ang="0">
                  <a:pos x="484401" y="81883"/>
                </a:cxn>
                <a:cxn ang="0">
                  <a:pos x="81883" y="484403"/>
                </a:cxn>
                <a:cxn ang="0">
                  <a:pos x="484401" y="886920"/>
                </a:cxn>
                <a:cxn ang="0">
                  <a:pos x="886916" y="484403"/>
                </a:cxn>
                <a:cxn ang="0">
                  <a:pos x="968799" y="484403"/>
                </a:cxn>
                <a:cxn ang="0">
                  <a:pos x="484401" y="968803"/>
                </a:cxn>
                <a:cxn ang="0">
                  <a:pos x="0" y="484403"/>
                </a:cxn>
                <a:cxn ang="0">
                  <a:pos x="484401" y="0"/>
                </a:cxn>
                <a:cxn ang="0">
                  <a:pos x="968799" y="484403"/>
                </a:cxn>
              </a:cxnLst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8" name="组合 120" hidden="1"/>
          <p:cNvGrpSpPr/>
          <p:nvPr/>
        </p:nvGrpSpPr>
        <p:grpSpPr>
          <a:xfrm>
            <a:off x="3767138" y="4098925"/>
            <a:ext cx="914400" cy="914400"/>
            <a:chOff x="0" y="0"/>
            <a:chExt cx="1407810" cy="1407810"/>
          </a:xfrm>
        </p:grpSpPr>
        <p:sp>
          <p:nvSpPr>
            <p:cNvPr id="6165" name="圆角矩形 121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6" name="圆角矩形 68"/>
            <p:cNvSpPr/>
            <p:nvPr/>
          </p:nvSpPr>
          <p:spPr>
            <a:xfrm>
              <a:off x="156924" y="338722"/>
              <a:ext cx="1109202" cy="714250"/>
            </a:xfrm>
            <a:custGeom>
              <a:avLst/>
              <a:gdLst/>
              <a:ahLst/>
              <a:cxnLst>
                <a:cxn ang="0">
                  <a:pos x="372621" y="69472"/>
                </a:cxn>
                <a:cxn ang="0">
                  <a:pos x="603694" y="211706"/>
                </a:cxn>
                <a:cxn ang="0">
                  <a:pos x="703243" y="171990"/>
                </a:cxn>
                <a:cxn ang="0">
                  <a:pos x="852291" y="321039"/>
                </a:cxn>
                <a:cxn ang="0">
                  <a:pos x="849672" y="334018"/>
                </a:cxn>
                <a:cxn ang="0">
                  <a:pos x="968814" y="507349"/>
                </a:cxn>
                <a:cxn ang="0">
                  <a:pos x="782504" y="693660"/>
                </a:cxn>
                <a:cxn ang="0">
                  <a:pos x="186311" y="693660"/>
                </a:cxn>
                <a:cxn ang="0">
                  <a:pos x="0" y="507349"/>
                </a:cxn>
                <a:cxn ang="0">
                  <a:pos x="112421" y="336604"/>
                </a:cxn>
                <a:cxn ang="0">
                  <a:pos x="111786" y="330308"/>
                </a:cxn>
                <a:cxn ang="0">
                  <a:pos x="372621" y="69472"/>
                </a:cxn>
                <a:cxn ang="0">
                  <a:pos x="481033" y="0"/>
                </a:cxn>
                <a:cxn ang="0">
                  <a:pos x="712107" y="142235"/>
                </a:cxn>
                <a:cxn ang="0">
                  <a:pos x="811655" y="102519"/>
                </a:cxn>
                <a:cxn ang="0">
                  <a:pos x="960703" y="251567"/>
                </a:cxn>
                <a:cxn ang="0">
                  <a:pos x="958085" y="264546"/>
                </a:cxn>
                <a:cxn ang="0">
                  <a:pos x="1077226" y="437879"/>
                </a:cxn>
                <a:cxn ang="0">
                  <a:pos x="971468" y="604132"/>
                </a:cxn>
                <a:cxn ang="0">
                  <a:pos x="1006937" y="498564"/>
                </a:cxn>
                <a:cxn ang="0">
                  <a:pos x="882737" y="317877"/>
                </a:cxn>
                <a:cxn ang="0">
                  <a:pos x="885469" y="304346"/>
                </a:cxn>
                <a:cxn ang="0">
                  <a:pos x="730094" y="148972"/>
                </a:cxn>
                <a:cxn ang="0">
                  <a:pos x="626321" y="190372"/>
                </a:cxn>
                <a:cxn ang="0">
                  <a:pos x="385440" y="42101"/>
                </a:cxn>
                <a:cxn ang="0">
                  <a:pos x="331581" y="47531"/>
                </a:cxn>
                <a:cxn ang="0">
                  <a:pos x="481033" y="0"/>
                </a:cxn>
              </a:cxnLst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67" name="文本框 1"/>
          <p:cNvSpPr txBox="1"/>
          <p:nvPr/>
        </p:nvSpPr>
        <p:spPr>
          <a:xfrm>
            <a:off x="1727200" y="1079500"/>
            <a:ext cx="45942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6000">
                <a:latin typeface="Ink Free" panose="03080402000500000000" charset="0"/>
                <a:ea typeface="华文中宋" panose="02010600040101010101" charset="-122"/>
              </a:rPr>
              <a:t>SAVE</a:t>
            </a:r>
            <a:r>
              <a:rPr lang="en-US" altLang="zh-CN" sz="6000">
                <a:latin typeface="华文行楷" panose="02010800040101010101" charset="-122"/>
                <a:ea typeface="华文中宋" panose="02010600040101010101" charset="-122"/>
              </a:rPr>
              <a:t>(</a:t>
            </a:r>
            <a:r>
              <a:rPr lang="zh-CN" altLang="en-US" sz="6000">
                <a:latin typeface="华文行楷" panose="02010800040101010101" charset="-122"/>
                <a:ea typeface="华文中宋" panose="02010600040101010101" charset="-122"/>
              </a:rPr>
              <a:t>救赎</a:t>
            </a:r>
            <a:r>
              <a:rPr lang="en-US" altLang="zh-CN" sz="6000">
                <a:latin typeface="华文行楷" panose="02010800040101010101" charset="-122"/>
                <a:ea typeface="华文中宋" panose="02010600040101010101" charset="-122"/>
              </a:rPr>
              <a:t>)</a:t>
            </a:r>
            <a:endParaRPr lang="en-US" altLang="zh-CN" sz="6000">
              <a:latin typeface="华文行楷" panose="020108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681 -0.02652 C -0.38038 -0.02282 -0.37517 -0.01881 -0.36944 -0.01172 C -0.36892 -0.01141 -0.3625 -0.00894 -0.36198 -0.00864 C -0.35677 -0.00617 -0.35208 -0.00185 -0.34722 0.00123 C -0.34184 0.00493 -0.33524 0.00524 -0.32969 0.00617 C -0.31667 0.0111 -0.30504 0.00894 -0.29184 0.00771 C -0.28438 0.00339 -0.29514 0.00956 -0.28438 0.00462 C -0.28247 0.00339 -0.27899 0.00123 -0.27899 0.00154 C -0.2717 -0.0074 -0.26424 -0.01727 -0.25573 -0.02159 C -0.25243 -0.0256 -0.24358 -0.03207 -0.23924 -0.03485 C -0.23056 -0.04564 -0.23576 -0.04132 -0.22986 -0.04441 C -0.22795 -0.04564 -0.22622 -0.04656 -0.22431 -0.0478 C -0.22344 -0.04841 -0.2217 -0.04965 -0.2217 -0.04934 C -0.21198 -0.04872 -0.20729 -0.04965 -0.19948 -0.04626 C -0.19271 -0.04317 -0.18663 -0.037 -0.18004 -0.03485 C -0.17587 -0.02991 -0.17031 -0.02868 -0.16528 -0.02652 C -0.16129 -0.02159 -0.15799 -0.01881 -0.1533 -0.01665 C -0.14948 -0.01141 -0.14774 -0.01049 -0.14323 -0.00864 C -0.1375 -0.00185 -0.12622 0.00031 -0.1191 0.00462 C -0.11545 0.00401 -0.11163 0.00462 -0.10799 0.00277 C -0.10712 0.00246 -0.10712 -0.00031 -0.10712 -0.00185 C -0.10712 -0.01264 -0.10868 -0.02066 -0.11354 -0.02652 C -0.1158 -0.03269 -0.11788 -0.03176 -0.11997 -0.03793 C -0.11042 -0.0441 -0.11458 -0.04225 -0.09427 -0.03793 C -0.09201 -0.03762 -0.09063 -0.03392 -0.08872 -0.03176 C -0.08576 -0.02837 -0.08038 -0.0219 -0.0776 -0.02005 C -0.06719 -0.01388 -0.05677 -0.00679 -0.04618 -0.00185 C -0.04219 -0.00031 -0.03819 0.00061 -0.0342 0.00277 C -0.02743 0.00123 -0.0276 -0.00031 -0.02222 -0.0037 C -0.01615 -0.01141 -0.01875 -0.00925 -0.00556 -0.00524 C -0.00365 -0.00463 5.55556E-7 -0.00031 5.55556E-7 2.09991E-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00" y="709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9" dur="500" tmFilter="0, 0; .2, .5; .8, .5; 1, 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43" dur="500" tmFilter="0, 0; .2, .5; .8, .5; 1, 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47" dur="500" tmFilter="0, 0; .2, .5; .8, .5; 1, 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4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51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Box 3"/>
          <p:cNvSpPr/>
          <p:nvPr/>
        </p:nvSpPr>
        <p:spPr>
          <a:xfrm>
            <a:off x="685800" y="1235075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游戏潜力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62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63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5364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15365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6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7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8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9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0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1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16" name="TextBox 2"/>
          <p:cNvSpPr/>
          <p:nvPr/>
        </p:nvSpPr>
        <p:spPr>
          <a:xfrm>
            <a:off x="5434013" y="2392363"/>
            <a:ext cx="234473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SAVE（救赎）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17" name="矩形 4"/>
          <p:cNvSpPr/>
          <p:nvPr/>
        </p:nvSpPr>
        <p:spPr>
          <a:xfrm>
            <a:off x="5537200" y="3330575"/>
            <a:ext cx="1225550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en-US" altLang="zh-CN" sz="1000" dirty="0">
                <a:latin typeface="华文中宋" panose="02010600040101010101" charset="-122"/>
                <a:ea typeface="华文中宋" panose="02010600040101010101" charset="-122"/>
              </a:rPr>
              <a:t>QT</a:t>
            </a:r>
            <a:endParaRPr lang="en-US" altLang="zh-CN" sz="1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218" name="矩形 5"/>
          <p:cNvSpPr/>
          <p:nvPr/>
        </p:nvSpPr>
        <p:spPr>
          <a:xfrm>
            <a:off x="5537200" y="3663950"/>
            <a:ext cx="16176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治愈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19" name="矩形 6"/>
          <p:cNvSpPr/>
          <p:nvPr/>
        </p:nvSpPr>
        <p:spPr>
          <a:xfrm>
            <a:off x="5537200" y="3997325"/>
            <a:ext cx="1068388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挑战性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0" name="矩形 7"/>
          <p:cNvSpPr/>
          <p:nvPr/>
        </p:nvSpPr>
        <p:spPr>
          <a:xfrm>
            <a:off x="5537200" y="4329113"/>
            <a:ext cx="1401763" cy="198437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网状交织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1" name="TextBox 9"/>
          <p:cNvSpPr/>
          <p:nvPr/>
        </p:nvSpPr>
        <p:spPr>
          <a:xfrm>
            <a:off x="5434013" y="4702175"/>
            <a:ext cx="2728912" cy="230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受众更广，增加游戏的可玩性，挑战性，可拓展性</a:t>
            </a:r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2" name="TextBox 10"/>
          <p:cNvSpPr/>
          <p:nvPr/>
        </p:nvSpPr>
        <p:spPr>
          <a:xfrm>
            <a:off x="1393825" y="2392363"/>
            <a:ext cx="2344738" cy="336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zh-CN" altLang="en-US" sz="1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传统类RPG游戏</a:t>
            </a:r>
            <a:endParaRPr lang="zh-CN" altLang="en-US" sz="1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3" name="矩形 11"/>
          <p:cNvSpPr/>
          <p:nvPr/>
        </p:nvSpPr>
        <p:spPr>
          <a:xfrm>
            <a:off x="2390775" y="3330575"/>
            <a:ext cx="12239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en-US" altLang="zh-CN" sz="1000" dirty="0">
                <a:latin typeface="华文行楷" panose="02010800040101010101" charset="-122"/>
                <a:ea typeface="华文中宋" panose="02010600040101010101" charset="-122"/>
              </a:rPr>
              <a:t>unity</a:t>
            </a:r>
            <a:endParaRPr lang="en-US" altLang="zh-CN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4" name="矩形 12"/>
          <p:cNvSpPr/>
          <p:nvPr/>
        </p:nvSpPr>
        <p:spPr>
          <a:xfrm>
            <a:off x="1997075" y="3663950"/>
            <a:ext cx="16176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恋爱向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5" name="矩形 13"/>
          <p:cNvSpPr/>
          <p:nvPr/>
        </p:nvSpPr>
        <p:spPr>
          <a:xfrm>
            <a:off x="2546350" y="3997325"/>
            <a:ext cx="1068388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平淡向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6" name="矩形 14"/>
          <p:cNvSpPr/>
          <p:nvPr/>
        </p:nvSpPr>
        <p:spPr>
          <a:xfrm>
            <a:off x="2212975" y="4329113"/>
            <a:ext cx="1401763" cy="198437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线性结构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8" name="椭圆 19"/>
          <p:cNvSpPr/>
          <p:nvPr/>
        </p:nvSpPr>
        <p:spPr>
          <a:xfrm>
            <a:off x="4238625" y="3467100"/>
            <a:ext cx="666750" cy="66675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8229" name="组合 3"/>
          <p:cNvGrpSpPr/>
          <p:nvPr/>
        </p:nvGrpSpPr>
        <p:grpSpPr>
          <a:xfrm>
            <a:off x="4572000" y="2540000"/>
            <a:ext cx="0" cy="2482850"/>
            <a:chOff x="0" y="0"/>
            <a:chExt cx="1" cy="2481626"/>
          </a:xfrm>
        </p:grpSpPr>
        <p:sp>
          <p:nvSpPr>
            <p:cNvPr id="15385" name="直接连接符 18"/>
            <p:cNvSpPr/>
            <p:nvPr/>
          </p:nvSpPr>
          <p:spPr>
            <a:xfrm>
              <a:off x="0" y="0"/>
              <a:ext cx="1" cy="927158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5386" name="直接连接符 16"/>
            <p:cNvSpPr/>
            <p:nvPr/>
          </p:nvSpPr>
          <p:spPr>
            <a:xfrm>
              <a:off x="0" y="1593122"/>
              <a:ext cx="1" cy="888504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grpSp>
        <p:nvGrpSpPr>
          <p:cNvPr id="15387" name="组合 2"/>
          <p:cNvGrpSpPr/>
          <p:nvPr/>
        </p:nvGrpSpPr>
        <p:grpSpPr>
          <a:xfrm>
            <a:off x="5238750" y="1204913"/>
            <a:ext cx="1806575" cy="306387"/>
            <a:chOff x="8250" y="1898"/>
            <a:chExt cx="2844" cy="482"/>
          </a:xfrm>
        </p:grpSpPr>
        <p:grpSp>
          <p:nvGrpSpPr>
            <p:cNvPr id="15388" name="组合 45"/>
            <p:cNvGrpSpPr/>
            <p:nvPr/>
          </p:nvGrpSpPr>
          <p:grpSpPr>
            <a:xfrm>
              <a:off x="8250" y="2015"/>
              <a:ext cx="2845" cy="250"/>
              <a:chOff x="0" y="44222"/>
              <a:chExt cx="1805606" cy="157777"/>
            </a:xfrm>
          </p:grpSpPr>
          <p:grpSp>
            <p:nvGrpSpPr>
              <p:cNvPr id="15389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15390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5391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  <p:grpSp>
            <p:nvGrpSpPr>
              <p:cNvPr id="15392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1539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1539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5395" name="文本框 1"/>
            <p:cNvSpPr txBox="1"/>
            <p:nvPr/>
          </p:nvSpPr>
          <p:spPr>
            <a:xfrm>
              <a:off x="8472" y="1897"/>
              <a:ext cx="2382" cy="4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华文行楷" panose="02010800040101010101" charset="-122"/>
                  <a:ea typeface="华文中宋" panose="02010600040101010101" charset="-122"/>
                </a:rPr>
                <a:t>SAVER</a:t>
              </a:r>
              <a:r>
                <a:rPr lang="zh-CN" altLang="en-US" sz="1400">
                  <a:latin typeface="华文行楷" panose="02010800040101010101" charset="-122"/>
                  <a:ea typeface="华文中宋" panose="02010600040101010101" charset="-122"/>
                </a:rPr>
                <a:t>制作组</a:t>
              </a:r>
              <a:endParaRPr lang="zh-CN" altLang="en-US" sz="140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2" name="TextBox 9"/>
          <p:cNvSpPr/>
          <p:nvPr/>
        </p:nvSpPr>
        <p:spPr>
          <a:xfrm>
            <a:off x="1419225" y="4665663"/>
            <a:ext cx="2728913" cy="2301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受众多为十几岁的青少年，题材偏为单一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1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" grpId="0" bldLvl="0"/>
      <p:bldP spid="8217" grpId="0" bldLvl="0" animBg="1"/>
      <p:bldP spid="8218" grpId="0" bldLvl="0" animBg="1"/>
      <p:bldP spid="8219" grpId="0" bldLvl="0" animBg="1"/>
      <p:bldP spid="8220" grpId="0" bldLvl="0" animBg="1"/>
      <p:bldP spid="8221" grpId="0" bldLvl="0"/>
      <p:bldP spid="8222" grpId="0" bldLvl="0"/>
      <p:bldP spid="8223" grpId="0" bldLvl="0" animBg="1"/>
      <p:bldP spid="8224" grpId="0" bldLvl="0" animBg="1"/>
      <p:bldP spid="8225" grpId="0" bldLvl="0" animBg="1"/>
      <p:bldP spid="8226" grpId="0" bldLvl="0" animBg="1"/>
      <p:bldP spid="8228" grpId="0" bldLvl="0" animBg="1"/>
      <p:bldP spid="2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任意多边形 67"/>
          <p:cNvSpPr/>
          <p:nvPr/>
        </p:nvSpPr>
        <p:spPr>
          <a:xfrm rot="429592">
            <a:off x="90488" y="1306513"/>
            <a:ext cx="8405812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3576" name="组合 10"/>
          <p:cNvGrpSpPr/>
          <p:nvPr/>
        </p:nvGrpSpPr>
        <p:grpSpPr>
          <a:xfrm>
            <a:off x="398463" y="2447925"/>
            <a:ext cx="1358900" cy="1358900"/>
            <a:chOff x="9525" y="0"/>
            <a:chExt cx="1358900" cy="1358900"/>
          </a:xfrm>
        </p:grpSpPr>
        <p:sp>
          <p:nvSpPr>
            <p:cNvPr id="16387" name="Oval 8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88" name="Oval 13"/>
            <p:cNvSpPr/>
            <p:nvPr/>
          </p:nvSpPr>
          <p:spPr>
            <a:xfrm>
              <a:off x="206524" y="198587"/>
              <a:ext cx="963314" cy="963314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1" name="组合 24"/>
          <p:cNvGrpSpPr/>
          <p:nvPr/>
        </p:nvGrpSpPr>
        <p:grpSpPr>
          <a:xfrm>
            <a:off x="2127250" y="2438400"/>
            <a:ext cx="1358900" cy="1358900"/>
            <a:chOff x="9525" y="0"/>
            <a:chExt cx="1358900" cy="1358900"/>
          </a:xfrm>
        </p:grpSpPr>
        <p:sp>
          <p:nvSpPr>
            <p:cNvPr id="16390" name="Oval 29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1" name="Oval 31"/>
            <p:cNvSpPr>
              <a:spLocks noChangeAspect="1"/>
            </p:cNvSpPr>
            <p:nvPr/>
          </p:nvSpPr>
          <p:spPr>
            <a:xfrm>
              <a:off x="206575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2" name="Rectangle 32"/>
            <p:cNvSpPr/>
            <p:nvPr/>
          </p:nvSpPr>
          <p:spPr>
            <a:xfrm>
              <a:off x="299047" y="457002"/>
              <a:ext cx="79248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6" name="组合 29"/>
          <p:cNvGrpSpPr/>
          <p:nvPr/>
        </p:nvGrpSpPr>
        <p:grpSpPr>
          <a:xfrm>
            <a:off x="3856038" y="2438400"/>
            <a:ext cx="1357312" cy="1358900"/>
            <a:chOff x="9525" y="0"/>
            <a:chExt cx="1357312" cy="1358900"/>
          </a:xfrm>
        </p:grpSpPr>
        <p:sp>
          <p:nvSpPr>
            <p:cNvPr id="16394" name="Oval 35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5" name="Oval 37"/>
            <p:cNvSpPr/>
            <p:nvPr/>
          </p:nvSpPr>
          <p:spPr>
            <a:xfrm>
              <a:off x="205781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6" name="Rectangle 38"/>
            <p:cNvSpPr/>
            <p:nvPr/>
          </p:nvSpPr>
          <p:spPr>
            <a:xfrm>
              <a:off x="298239" y="457002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91" name="组合 34"/>
          <p:cNvGrpSpPr/>
          <p:nvPr/>
        </p:nvGrpSpPr>
        <p:grpSpPr>
          <a:xfrm>
            <a:off x="5583238" y="2438400"/>
            <a:ext cx="1357312" cy="1358900"/>
            <a:chOff x="9525" y="0"/>
            <a:chExt cx="1357312" cy="1358900"/>
          </a:xfrm>
        </p:grpSpPr>
        <p:sp>
          <p:nvSpPr>
            <p:cNvPr id="16398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9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0" name="Rectangle 44"/>
            <p:cNvSpPr/>
            <p:nvPr/>
          </p:nvSpPr>
          <p:spPr>
            <a:xfrm>
              <a:off x="298240" y="486619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美术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96" name="TextBox 39"/>
          <p:cNvSpPr/>
          <p:nvPr/>
        </p:nvSpPr>
        <p:spPr>
          <a:xfrm>
            <a:off x="209550" y="4416425"/>
            <a:ext cx="1728788" cy="44513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肖宇轩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7" name="TextBox 40"/>
          <p:cNvSpPr/>
          <p:nvPr/>
        </p:nvSpPr>
        <p:spPr>
          <a:xfrm>
            <a:off x="1949450" y="4416425"/>
            <a:ext cx="1728788" cy="568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曾君可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8" name="TextBox 41"/>
          <p:cNvSpPr/>
          <p:nvPr/>
        </p:nvSpPr>
        <p:spPr>
          <a:xfrm>
            <a:off x="3678238" y="4416425"/>
            <a:ext cx="1727200" cy="568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刘俞兰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9" name="TextBox 42"/>
          <p:cNvSpPr/>
          <p:nvPr/>
        </p:nvSpPr>
        <p:spPr>
          <a:xfrm>
            <a:off x="5405438" y="4416425"/>
            <a:ext cx="1728787" cy="568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陈雨婷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405" name="组合 3"/>
          <p:cNvGrpSpPr/>
          <p:nvPr/>
        </p:nvGrpSpPr>
        <p:grpSpPr>
          <a:xfrm>
            <a:off x="282575" y="927100"/>
            <a:ext cx="8474075" cy="952500"/>
            <a:chOff x="-727" y="1502"/>
            <a:chExt cx="13347" cy="1500"/>
          </a:xfrm>
        </p:grpSpPr>
        <p:sp>
          <p:nvSpPr>
            <p:cNvPr id="16406" name="TextBox 3"/>
            <p:cNvSpPr/>
            <p:nvPr/>
          </p:nvSpPr>
          <p:spPr>
            <a:xfrm>
              <a:off x="-37" y="1502"/>
              <a:ext cx="3752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SAVER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制作组成长收获</a:t>
              </a:r>
              <a:endPara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7" name="矩形 19"/>
            <p:cNvSpPr/>
            <p:nvPr/>
          </p:nvSpPr>
          <p:spPr>
            <a:xfrm rot="1865145">
              <a:off x="-727" y="2003"/>
              <a:ext cx="505" cy="822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6408" name="组合 68"/>
            <p:cNvGrpSpPr/>
            <p:nvPr/>
          </p:nvGrpSpPr>
          <p:grpSpPr>
            <a:xfrm>
              <a:off x="11866" y="1620"/>
              <a:ext cx="755" cy="1330"/>
              <a:chOff x="0" y="0"/>
              <a:chExt cx="1090612" cy="1921760"/>
            </a:xfrm>
          </p:grpSpPr>
          <p:sp>
            <p:nvSpPr>
              <p:cNvPr id="16409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0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1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2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3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4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5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6416" name="组合 2"/>
            <p:cNvGrpSpPr/>
            <p:nvPr/>
          </p:nvGrpSpPr>
          <p:grpSpPr>
            <a:xfrm>
              <a:off x="7022" y="1883"/>
              <a:ext cx="2844" cy="482"/>
              <a:chOff x="8250" y="1898"/>
              <a:chExt cx="2844" cy="482"/>
            </a:xfrm>
          </p:grpSpPr>
          <p:grpSp>
            <p:nvGrpSpPr>
              <p:cNvPr id="16417" name="组合 45"/>
              <p:cNvGrpSpPr/>
              <p:nvPr/>
            </p:nvGrpSpPr>
            <p:grpSpPr>
              <a:xfrm>
                <a:off x="8250" y="2015"/>
                <a:ext cx="2845" cy="250"/>
                <a:chOff x="0" y="44222"/>
                <a:chExt cx="1805606" cy="157777"/>
              </a:xfrm>
            </p:grpSpPr>
            <p:grpSp>
              <p:nvGrpSpPr>
                <p:cNvPr id="16418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16419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6420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  <p:grpSp>
              <p:nvGrpSpPr>
                <p:cNvPr id="16421" name="组合 46"/>
                <p:cNvGrpSpPr/>
                <p:nvPr/>
              </p:nvGrpSpPr>
              <p:grpSpPr>
                <a:xfrm>
                  <a:off x="1656184" y="48399"/>
                  <a:ext cx="149422" cy="149422"/>
                  <a:chOff x="0" y="0"/>
                  <a:chExt cx="176237" cy="176237"/>
                </a:xfrm>
              </p:grpSpPr>
              <p:sp>
                <p:nvSpPr>
                  <p:cNvPr id="16422" name="椭圆 9"/>
                  <p:cNvSpPr/>
                  <p:nvPr/>
                </p:nvSpPr>
                <p:spPr>
                  <a:xfrm>
                    <a:off x="0" y="0"/>
                    <a:ext cx="176237" cy="17623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  <p:sp>
                <p:nvSpPr>
                  <p:cNvPr id="16423" name="等腰三角形 10"/>
                  <p:cNvSpPr/>
                  <p:nvPr/>
                </p:nvSpPr>
                <p:spPr>
                  <a:xfrm rot="-2633791">
                    <a:off x="25040" y="65259"/>
                    <a:ext cx="126156" cy="45719"/>
                  </a:xfrm>
                  <a:custGeom>
                    <a:avLst/>
                    <a:gdLst/>
                    <a:ahLst/>
                    <a:cxnLst>
                      <a:cxn ang="0">
                        <a:pos x="4684" y="886"/>
                      </a:cxn>
                      <a:cxn ang="0">
                        <a:pos x="5198" y="0"/>
                      </a:cxn>
                      <a:cxn ang="0">
                        <a:pos x="4170" y="0"/>
                      </a:cxn>
                      <a:cxn ang="0">
                        <a:pos x="4684" y="886"/>
                      </a:cxn>
                      <a:cxn ang="0">
                        <a:pos x="5630" y="2306"/>
                      </a:cxn>
                      <a:cxn ang="0">
                        <a:pos x="5379" y="1697"/>
                      </a:cxn>
                      <a:cxn ang="0">
                        <a:pos x="6239" y="837"/>
                      </a:cxn>
                      <a:cxn ang="0">
                        <a:pos x="6986" y="837"/>
                      </a:cxn>
                      <a:cxn ang="0">
                        <a:pos x="7242" y="837"/>
                      </a:cxn>
                      <a:cxn ang="0">
                        <a:pos x="7989" y="837"/>
                      </a:cxn>
                      <a:cxn ang="0">
                        <a:pos x="8849" y="1697"/>
                      </a:cxn>
                      <a:cxn ang="0">
                        <a:pos x="7989" y="2558"/>
                      </a:cxn>
                      <a:cxn ang="0">
                        <a:pos x="7242" y="2558"/>
                      </a:cxn>
                      <a:cxn ang="0">
                        <a:pos x="6986" y="2558"/>
                      </a:cxn>
                      <a:cxn ang="0">
                        <a:pos x="6239" y="2558"/>
                      </a:cxn>
                      <a:cxn ang="0">
                        <a:pos x="5630" y="2306"/>
                      </a:cxn>
                      <a:cxn ang="0">
                        <a:pos x="5097" y="2475"/>
                      </a:cxn>
                      <a:cxn ang="0">
                        <a:pos x="6249" y="3087"/>
                      </a:cxn>
                      <a:cxn ang="0">
                        <a:pos x="6986" y="3087"/>
                      </a:cxn>
                      <a:cxn ang="0">
                        <a:pos x="7242" y="3087"/>
                      </a:cxn>
                      <a:cxn ang="0">
                        <a:pos x="7978" y="3087"/>
                      </a:cxn>
                      <a:cxn ang="0">
                        <a:pos x="9368" y="1697"/>
                      </a:cxn>
                      <a:cxn ang="0">
                        <a:pos x="7978" y="308"/>
                      </a:cxn>
                      <a:cxn ang="0">
                        <a:pos x="7242" y="308"/>
                      </a:cxn>
                      <a:cxn ang="0">
                        <a:pos x="6986" y="308"/>
                      </a:cxn>
                      <a:cxn ang="0">
                        <a:pos x="6249" y="308"/>
                      </a:cxn>
                      <a:cxn ang="0">
                        <a:pos x="4860" y="1697"/>
                      </a:cxn>
                      <a:cxn ang="0">
                        <a:pos x="5097" y="2475"/>
                      </a:cxn>
                      <a:cxn ang="0">
                        <a:pos x="4170" y="3395"/>
                      </a:cxn>
                      <a:cxn ang="0">
                        <a:pos x="5198" y="3395"/>
                      </a:cxn>
                      <a:cxn ang="0">
                        <a:pos x="4684" y="2509"/>
                      </a:cxn>
                      <a:cxn ang="0">
                        <a:pos x="4170" y="3395"/>
                      </a:cxn>
                      <a:cxn ang="0">
                        <a:pos x="771" y="2306"/>
                      </a:cxn>
                      <a:cxn ang="0">
                        <a:pos x="519" y="1697"/>
                      </a:cxn>
                      <a:cxn ang="0">
                        <a:pos x="1379" y="837"/>
                      </a:cxn>
                      <a:cxn ang="0">
                        <a:pos x="2126" y="837"/>
                      </a:cxn>
                      <a:cxn ang="0">
                        <a:pos x="2382" y="837"/>
                      </a:cxn>
                      <a:cxn ang="0">
                        <a:pos x="3129" y="837"/>
                      </a:cxn>
                      <a:cxn ang="0">
                        <a:pos x="3990" y="1697"/>
                      </a:cxn>
                      <a:cxn ang="0">
                        <a:pos x="3129" y="2558"/>
                      </a:cxn>
                      <a:cxn ang="0">
                        <a:pos x="2382" y="2558"/>
                      </a:cxn>
                      <a:cxn ang="0">
                        <a:pos x="2126" y="2558"/>
                      </a:cxn>
                      <a:cxn ang="0">
                        <a:pos x="1379" y="2558"/>
                      </a:cxn>
                      <a:cxn ang="0">
                        <a:pos x="771" y="2306"/>
                      </a:cxn>
                      <a:cxn ang="0">
                        <a:pos x="237" y="2475"/>
                      </a:cxn>
                      <a:cxn ang="0">
                        <a:pos x="1390" y="3087"/>
                      </a:cxn>
                      <a:cxn ang="0">
                        <a:pos x="2126" y="3087"/>
                      </a:cxn>
                      <a:cxn ang="0">
                        <a:pos x="2382" y="3087"/>
                      </a:cxn>
                      <a:cxn ang="0">
                        <a:pos x="3119" y="3087"/>
                      </a:cxn>
                      <a:cxn ang="0">
                        <a:pos x="4509" y="1697"/>
                      </a:cxn>
                      <a:cxn ang="0">
                        <a:pos x="3119" y="308"/>
                      </a:cxn>
                      <a:cxn ang="0">
                        <a:pos x="2382" y="308"/>
                      </a:cxn>
                      <a:cxn ang="0">
                        <a:pos x="2126" y="308"/>
                      </a:cxn>
                      <a:cxn ang="0">
                        <a:pos x="1390" y="308"/>
                      </a:cxn>
                      <a:cxn ang="0">
                        <a:pos x="0" y="1697"/>
                      </a:cxn>
                      <a:cxn ang="0">
                        <a:pos x="237" y="2475"/>
                      </a:cxn>
                    </a:cxnLst>
                    <a:pathLst>
                      <a:path w="1698884" h="615676">
                        <a:moveTo>
                          <a:pt x="849441" y="160742"/>
                        </a:moveTo>
                        <a:lnTo>
                          <a:pt x="942672" y="0"/>
                        </a:lnTo>
                        <a:lnTo>
                          <a:pt x="756211" y="0"/>
                        </a:lnTo>
                        <a:lnTo>
                          <a:pt x="849441" y="160742"/>
                        </a:lnTo>
                        <a:close/>
                        <a:moveTo>
                          <a:pt x="1021075" y="418159"/>
                        </a:moveTo>
                        <a:cubicBezTo>
                          <a:pt x="992841" y="389925"/>
                          <a:pt x="975378" y="350921"/>
                          <a:pt x="975378" y="307838"/>
                        </a:cubicBezTo>
                        <a:cubicBezTo>
                          <a:pt x="975378" y="221672"/>
                          <a:pt x="1045230" y="151820"/>
                          <a:pt x="1131396" y="151820"/>
                        </a:cubicBezTo>
                        <a:lnTo>
                          <a:pt x="1266836" y="151820"/>
                        </a:lnTo>
                        <a:lnTo>
                          <a:pt x="1313319" y="151820"/>
                        </a:lnTo>
                        <a:lnTo>
                          <a:pt x="1448759" y="151820"/>
                        </a:lnTo>
                        <a:cubicBezTo>
                          <a:pt x="1534925" y="151820"/>
                          <a:pt x="1604777" y="221672"/>
                          <a:pt x="1604777" y="307838"/>
                        </a:cubicBezTo>
                        <a:cubicBezTo>
                          <a:pt x="1604777" y="394004"/>
                          <a:pt x="1534925" y="463856"/>
                          <a:pt x="1448759" y="463856"/>
                        </a:cubicBezTo>
                        <a:lnTo>
                          <a:pt x="1313319" y="463856"/>
                        </a:lnTo>
                        <a:lnTo>
                          <a:pt x="1266836" y="463856"/>
                        </a:lnTo>
                        <a:lnTo>
                          <a:pt x="1131396" y="463856"/>
                        </a:lnTo>
                        <a:cubicBezTo>
                          <a:pt x="1088313" y="463856"/>
                          <a:pt x="1049309" y="446393"/>
                          <a:pt x="1021075" y="418159"/>
                        </a:cubicBezTo>
                        <a:close/>
                        <a:moveTo>
                          <a:pt x="924314" y="448749"/>
                        </a:moveTo>
                        <a:cubicBezTo>
                          <a:pt x="969605" y="515789"/>
                          <a:pt x="1046305" y="559866"/>
                          <a:pt x="1133299" y="559866"/>
                        </a:cubicBezTo>
                        <a:lnTo>
                          <a:pt x="1266836" y="559866"/>
                        </a:lnTo>
                        <a:lnTo>
                          <a:pt x="1313319" y="559866"/>
                        </a:lnTo>
                        <a:lnTo>
                          <a:pt x="1446856" y="559866"/>
                        </a:lnTo>
                        <a:cubicBezTo>
                          <a:pt x="1586047" y="559866"/>
                          <a:pt x="1698884" y="447029"/>
                          <a:pt x="1698884" y="307838"/>
                        </a:cubicBezTo>
                        <a:cubicBezTo>
                          <a:pt x="1698884" y="168647"/>
                          <a:pt x="1586047" y="55810"/>
                          <a:pt x="1446856" y="55810"/>
                        </a:cubicBezTo>
                        <a:lnTo>
                          <a:pt x="1313319" y="55810"/>
                        </a:lnTo>
                        <a:lnTo>
                          <a:pt x="1266836" y="55810"/>
                        </a:lnTo>
                        <a:lnTo>
                          <a:pt x="1133299" y="55810"/>
                        </a:lnTo>
                        <a:cubicBezTo>
                          <a:pt x="994108" y="55810"/>
                          <a:pt x="881271" y="168647"/>
                          <a:pt x="881271" y="307838"/>
                        </a:cubicBezTo>
                        <a:cubicBezTo>
                          <a:pt x="881271" y="360035"/>
                          <a:pt x="897139" y="408525"/>
                          <a:pt x="924314" y="448749"/>
                        </a:cubicBezTo>
                        <a:close/>
                        <a:moveTo>
                          <a:pt x="756212" y="615676"/>
                        </a:moveTo>
                        <a:lnTo>
                          <a:pt x="942673" y="615676"/>
                        </a:lnTo>
                        <a:lnTo>
                          <a:pt x="849443" y="454934"/>
                        </a:lnTo>
                        <a:lnTo>
                          <a:pt x="756212" y="615676"/>
                        </a:lnTo>
                        <a:close/>
                        <a:moveTo>
                          <a:pt x="139804" y="418159"/>
                        </a:moveTo>
                        <a:cubicBezTo>
                          <a:pt x="111570" y="389925"/>
                          <a:pt x="94107" y="350921"/>
                          <a:pt x="94107" y="307838"/>
                        </a:cubicBezTo>
                        <a:cubicBezTo>
                          <a:pt x="94107" y="221672"/>
                          <a:pt x="163959" y="151820"/>
                          <a:pt x="250125" y="151820"/>
                        </a:cubicBezTo>
                        <a:lnTo>
                          <a:pt x="385565" y="151820"/>
                        </a:lnTo>
                        <a:lnTo>
                          <a:pt x="432048" y="151820"/>
                        </a:lnTo>
                        <a:lnTo>
                          <a:pt x="567488" y="151820"/>
                        </a:lnTo>
                        <a:cubicBezTo>
                          <a:pt x="653654" y="151820"/>
                          <a:pt x="723506" y="221672"/>
                          <a:pt x="723506" y="307838"/>
                        </a:cubicBezTo>
                        <a:cubicBezTo>
                          <a:pt x="723506" y="394004"/>
                          <a:pt x="653654" y="463856"/>
                          <a:pt x="567488" y="463856"/>
                        </a:cubicBezTo>
                        <a:lnTo>
                          <a:pt x="432048" y="463856"/>
                        </a:lnTo>
                        <a:lnTo>
                          <a:pt x="385565" y="463856"/>
                        </a:lnTo>
                        <a:lnTo>
                          <a:pt x="250125" y="463856"/>
                        </a:lnTo>
                        <a:cubicBezTo>
                          <a:pt x="207042" y="463856"/>
                          <a:pt x="168037" y="446393"/>
                          <a:pt x="139804" y="418159"/>
                        </a:cubicBezTo>
                        <a:close/>
                        <a:moveTo>
                          <a:pt x="43042" y="448749"/>
                        </a:moveTo>
                        <a:cubicBezTo>
                          <a:pt x="88334" y="515789"/>
                          <a:pt x="165034" y="559866"/>
                          <a:pt x="252028" y="559866"/>
                        </a:cubicBezTo>
                        <a:lnTo>
                          <a:pt x="385565" y="559866"/>
                        </a:lnTo>
                        <a:lnTo>
                          <a:pt x="432048" y="559866"/>
                        </a:lnTo>
                        <a:lnTo>
                          <a:pt x="565585" y="559866"/>
                        </a:lnTo>
                        <a:cubicBezTo>
                          <a:pt x="704776" y="559866"/>
                          <a:pt x="817613" y="447029"/>
                          <a:pt x="817613" y="307838"/>
                        </a:cubicBezTo>
                        <a:cubicBezTo>
                          <a:pt x="817613" y="168647"/>
                          <a:pt x="704776" y="55810"/>
                          <a:pt x="565585" y="55810"/>
                        </a:cubicBezTo>
                        <a:lnTo>
                          <a:pt x="432048" y="55810"/>
                        </a:lnTo>
                        <a:lnTo>
                          <a:pt x="385565" y="55810"/>
                        </a:lnTo>
                        <a:lnTo>
                          <a:pt x="252028" y="55810"/>
                        </a:lnTo>
                        <a:cubicBezTo>
                          <a:pt x="112837" y="55810"/>
                          <a:pt x="0" y="168647"/>
                          <a:pt x="0" y="307838"/>
                        </a:cubicBezTo>
                        <a:cubicBezTo>
                          <a:pt x="0" y="360034"/>
                          <a:pt x="15868" y="408525"/>
                          <a:pt x="43042" y="4487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16424" name="文本框 1"/>
              <p:cNvSpPr txBox="1"/>
              <p:nvPr/>
            </p:nvSpPr>
            <p:spPr>
              <a:xfrm>
                <a:off x="8473" y="1898"/>
                <a:ext cx="2382" cy="4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400">
                    <a:latin typeface="华文行楷" panose="02010800040101010101" charset="-122"/>
                    <a:ea typeface="华文中宋" panose="02010600040101010101" charset="-122"/>
                  </a:rPr>
                  <a:t>SAVER</a:t>
                </a:r>
                <a:r>
                  <a:rPr lang="zh-CN" altLang="en-US" sz="1400">
                    <a:latin typeface="华文行楷" panose="02010800040101010101" charset="-122"/>
                    <a:ea typeface="华文中宋" panose="02010600040101010101" charset="-122"/>
                  </a:rPr>
                  <a:t>制作组</a:t>
                </a:r>
                <a:endParaRPr lang="zh-CN" altLang="en-US" sz="140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grpSp>
        <p:nvGrpSpPr>
          <p:cNvPr id="5" name="组合 34"/>
          <p:cNvGrpSpPr/>
          <p:nvPr/>
        </p:nvGrpSpPr>
        <p:grpSpPr>
          <a:xfrm>
            <a:off x="7251700" y="2420938"/>
            <a:ext cx="1357313" cy="1358900"/>
            <a:chOff x="9525" y="0"/>
            <a:chExt cx="1357312" cy="1358900"/>
          </a:xfrm>
        </p:grpSpPr>
        <p:sp>
          <p:nvSpPr>
            <p:cNvPr id="16426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427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/>
            <p:nvPr/>
          </p:nvSpPr>
          <p:spPr>
            <a:xfrm>
              <a:off x="298240" y="486619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策划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TextBox 42"/>
          <p:cNvSpPr/>
          <p:nvPr/>
        </p:nvSpPr>
        <p:spPr>
          <a:xfrm>
            <a:off x="7100888" y="4416425"/>
            <a:ext cx="1728787" cy="568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樊文娅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30" name="文本框 11"/>
          <p:cNvSpPr txBox="1"/>
          <p:nvPr/>
        </p:nvSpPr>
        <p:spPr>
          <a:xfrm>
            <a:off x="571500" y="2916238"/>
            <a:ext cx="9604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7" dur="2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0" dur="20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3" dur="2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6" dur="2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6" grpId="0" bldLvl="0"/>
      <p:bldP spid="23597" grpId="0" bldLvl="0"/>
      <p:bldP spid="23598" grpId="0" bldLvl="0"/>
      <p:bldP spid="23599" grpId="0" bldLvl="0"/>
      <p:bldP spid="9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741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279400" y="3011488"/>
            <a:ext cx="6048375" cy="10144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 Watch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741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843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3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1844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8448" name="文本框 3"/>
          <p:cNvSpPr txBox="1"/>
          <p:nvPr/>
        </p:nvSpPr>
        <p:spPr>
          <a:xfrm>
            <a:off x="561975" y="536575"/>
            <a:ext cx="30226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初始界面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200275" y="5327650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681788" y="3662363"/>
            <a:ext cx="1131887" cy="1995487"/>
            <a:chOff x="0" y="0"/>
            <a:chExt cx="1090612" cy="1921760"/>
          </a:xfrm>
        </p:grpSpPr>
        <p:sp>
          <p:nvSpPr>
            <p:cNvPr id="19464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5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6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7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8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9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70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469900" y="257175"/>
            <a:ext cx="302260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地图界面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map_ini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182688"/>
            <a:ext cx="5084763" cy="381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048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20488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9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0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1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2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3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4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495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背包系统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32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073150"/>
            <a:ext cx="4003675" cy="3541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00250" y="528161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150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554788" y="3644900"/>
            <a:ext cx="1131887" cy="1995488"/>
            <a:chOff x="0" y="0"/>
            <a:chExt cx="1090612" cy="1921760"/>
          </a:xfrm>
        </p:grpSpPr>
        <p:sp>
          <p:nvSpPr>
            <p:cNvPr id="2151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1519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成就界面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4352" name="图片 1" descr="achieve_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179513"/>
            <a:ext cx="5165725" cy="3875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1636 -0.282156 C -0.343126 -0.277226 -0.336526 -0.271986 -0.329066 -0.263036 C -0.328546 -0.262426 -0.320206 -0.259336 -0.319516 -0.259036 C -0.312747 -0.255636 -0.306846 -0.250086 -0.300416 -0.246076 C -0.293476 -0.241456 -0.284966 -0.241146 -0.277846 -0.239916 C -0.261186 -0.233746 -0.246076 -0.236526 -0.229066 -0.237756 C -0.219346 -0.243616 -0.233226 -0.235596 -0.219516 -0.242076 C -0.217086 -0.243306 -0.212396 -0.246076 -0.212396 -0.245776 C -0.203026 -0.257486 -0.193476 -0.270136 -0.182536 -0.275686 C -0.178196 -0.280926 -0.166906 -0.289246 -0.161186 -0.292646 C -0.150066 -0.306826 -0.156846 -0.300966 -0.149206 -0.305286 C -0.146776 -0.306516 -0.144516 -0.308056 -0.142086 -0.309606 C -0.140866 -0.310216 -0.138616 -0.311756 -0.138616 -0.311456 C -0.126116 -0.310526 -0.120036 -0.312066 -0.109966 -0.307446 C -0.101286 -0.303436 -0.093476 -0.295726 -0.084966 -0.292646 C -0.079406 -0.286476 -0.072296 -0.284936 -0.065866 -0.282156 C -0.060656 -0.275686 -0.056496 -0.272296 -0.050416 -0.269516 C -0.045556 -0.262736 -0.043296 -0.261186 -0.037396 -0.259036 C -0.029936 -0.250086 -0.015526 -0.247626 -0.006316 -0.242076 C -0.001636 -0.242686 0.003404 -0.241766 0.007914 -0.244226 C 0.009134 -0.244846 0.009134 -0.248236 0.009134 -0.250396 C 0.009134 -0.264276 0.007044 -0.274446 0.000794 -0.282156 C -0.002156 -0.290176 -0.004756 -0.288636 -0.007536 -0.296956 C 0.004794 -0.304666 -0.000596 -0.302206 0.025794 -0.296956 C 0.028574 -0.296346 0.030484 -0.291406 0.032914 -0.288636 C 0.036564 -0.284316 0.043684 -0.275996 0.047154 -0.273836 C 0.060524 -0.265816 0.074064 -0.256566 0.087604 -0.250396 C 0.092814 -0.248236 0.098024 -0.247006 0.103054 -0.244226 C 0.111904 -0.246076 0.111564 -0.248236 0.118684 -0.252556 C 0.126494 -0.262426 0.123024 -0.259956 0.140034 -0.254716 C 0.142634 -0.253786 0.147154 -0.248236 0.147154 -0.24792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406650" y="523716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2533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4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053263" y="3590925"/>
            <a:ext cx="1131887" cy="1995488"/>
            <a:chOff x="0" y="0"/>
            <a:chExt cx="1090612" cy="1921760"/>
          </a:xfrm>
        </p:grpSpPr>
        <p:sp>
          <p:nvSpPr>
            <p:cNvPr id="2253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2543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关卡界面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537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3" y="1057275"/>
            <a:ext cx="5319712" cy="3990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355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5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34925" y="303213"/>
            <a:ext cx="2135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54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356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3" name="图片 2" descr="V24$O}JNJ4Z@$@{P7(LGO(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162050"/>
            <a:ext cx="6851650" cy="5141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458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4585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6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7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8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9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0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1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4592" name="图片 1" descr="QQ图片20180711113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403225"/>
            <a:ext cx="7824787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TextBox 3"/>
          <p:cNvSpPr/>
          <p:nvPr/>
        </p:nvSpPr>
        <p:spPr>
          <a:xfrm>
            <a:off x="738188" y="1333500"/>
            <a:ext cx="20907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游戏简介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1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717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717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92" name="TextBox 9"/>
          <p:cNvSpPr/>
          <p:nvPr/>
        </p:nvSpPr>
        <p:spPr>
          <a:xfrm>
            <a:off x="3384550" y="2209800"/>
            <a:ext cx="3311525" cy="1306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SAVER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制作组信息：</a:t>
            </a:r>
            <a:endParaRPr lang="zh-CN" altLang="en-US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游戏制作者：</a:t>
            </a:r>
            <a:r>
              <a:rPr lang="en-US" altLang="zh-CN" sz="1400" dirty="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具体成员：美术：陈雨婷；策划：樊文娅；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程序：肖宇轩，曾君可，刘俞兰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93" name="TextBox 10" hidden="1"/>
          <p:cNvSpPr/>
          <p:nvPr/>
        </p:nvSpPr>
        <p:spPr>
          <a:xfrm>
            <a:off x="4716463" y="3321050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94" name="组合 25"/>
          <p:cNvGrpSpPr/>
          <p:nvPr/>
        </p:nvGrpSpPr>
        <p:grpSpPr>
          <a:xfrm>
            <a:off x="1285875" y="3573463"/>
            <a:ext cx="2260600" cy="1568450"/>
            <a:chOff x="102019" y="558930"/>
            <a:chExt cx="1925256" cy="844318"/>
          </a:xfrm>
        </p:grpSpPr>
        <p:sp>
          <p:nvSpPr>
            <p:cNvPr id="7184" name="TextBox 16"/>
            <p:cNvSpPr/>
            <p:nvPr/>
          </p:nvSpPr>
          <p:spPr>
            <a:xfrm>
              <a:off x="102019" y="558930"/>
              <a:ext cx="1925256" cy="8443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200" dirty="0">
                  <a:solidFill>
                    <a:srgbClr val="FFFFFF"/>
                  </a:solidFill>
                  <a:latin typeface="华文中宋" panose="02010600040101010101" charset="-122"/>
                  <a:ea typeface="华文中宋" panose="02010600040101010101" charset="-122"/>
                  <a:sym typeface="微软雅黑" panose="020B0503020204020204" pitchFamily="34" charset="-122"/>
                </a:rPr>
                <a:t>内容：I’m a silhouette chasing rainbows on my own,  but the more i try to move on,the more i feel alone.But i believe the fire i began is burning me alive,the journey i take is saving myself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7" name="组合 26" hidden="1"/>
          <p:cNvGrpSpPr/>
          <p:nvPr/>
        </p:nvGrpSpPr>
        <p:grpSpPr>
          <a:xfrm>
            <a:off x="2633663" y="3644900"/>
            <a:ext cx="1925637" cy="1138238"/>
            <a:chOff x="0" y="260698"/>
            <a:chExt cx="1925256" cy="1137004"/>
          </a:xfrm>
        </p:grpSpPr>
        <p:sp>
          <p:nvSpPr>
            <p:cNvPr id="7186" name="TextBox 17"/>
            <p:cNvSpPr/>
            <p:nvPr/>
          </p:nvSpPr>
          <p:spPr>
            <a:xfrm>
              <a:off x="0" y="260698"/>
              <a:ext cx="1925256" cy="11370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b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文本，尽量与标题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文本语言风格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相符合。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200" name="TextBox 23"/>
          <p:cNvSpPr/>
          <p:nvPr/>
        </p:nvSpPr>
        <p:spPr>
          <a:xfrm>
            <a:off x="4714875" y="3636963"/>
            <a:ext cx="303371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需求：我们渴望在继承传统休闲类</a:t>
            </a:r>
            <a:r>
              <a:rPr lang="en-US" altLang="zh-CN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RPG</a:t>
            </a:r>
            <a:r>
              <a:rPr lang="zh-CN" altLang="en-US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游戏的多结局，多支线的玩法同时，增加游戏的挑战性，玩法的多样性。</a:t>
            </a:r>
            <a:endParaRPr lang="zh-CN" altLang="en-US" sz="1400" dirty="0">
              <a:solidFill>
                <a:srgbClr val="FEFEFE"/>
              </a:solidFill>
              <a:latin typeface="华文中宋" panose="02010600040101010101" charset="-122"/>
              <a:ea typeface="华文中宋" panose="02010600040101010101" charset="-122"/>
              <a:sym typeface="微软雅黑" panose="020B0503020204020204" pitchFamily="34" charset="-122"/>
            </a:endParaRPr>
          </a:p>
        </p:txBody>
      </p:sp>
      <p:sp>
        <p:nvSpPr>
          <p:cNvPr id="7201" name="椭圆 11"/>
          <p:cNvSpPr/>
          <p:nvPr/>
        </p:nvSpPr>
        <p:spPr>
          <a:xfrm>
            <a:off x="2549525" y="2682875"/>
            <a:ext cx="504825" cy="504825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sz="700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7202" name="椭圆 12"/>
          <p:cNvSpPr/>
          <p:nvPr/>
        </p:nvSpPr>
        <p:spPr>
          <a:xfrm>
            <a:off x="4016375" y="3573463"/>
            <a:ext cx="447675" cy="446087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7190" name="组合 1"/>
          <p:cNvGrpSpPr/>
          <p:nvPr/>
        </p:nvGrpSpPr>
        <p:grpSpPr>
          <a:xfrm>
            <a:off x="5256213" y="1216025"/>
            <a:ext cx="1798637" cy="336550"/>
            <a:chOff x="8278" y="1915"/>
            <a:chExt cx="2832" cy="530"/>
          </a:xfrm>
        </p:grpSpPr>
        <p:grpSp>
          <p:nvGrpSpPr>
            <p:cNvPr id="7191" name="组合 45"/>
            <p:cNvGrpSpPr/>
            <p:nvPr/>
          </p:nvGrpSpPr>
          <p:grpSpPr>
            <a:xfrm>
              <a:off x="8277" y="2022"/>
              <a:ext cx="2832" cy="365"/>
              <a:chOff x="16869" y="48399"/>
              <a:chExt cx="1788737" cy="149422"/>
            </a:xfrm>
          </p:grpSpPr>
          <p:sp>
            <p:nvSpPr>
              <p:cNvPr id="2" name="梯形 21"/>
              <p:cNvSpPr/>
              <p:nvPr/>
            </p:nvSpPr>
            <p:spPr>
              <a:xfrm rot="-5400000">
                <a:off x="29571" y="61090"/>
                <a:ext cx="98634" cy="12403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4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7195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7196" name="文本框 2"/>
            <p:cNvSpPr txBox="1"/>
            <p:nvPr/>
          </p:nvSpPr>
          <p:spPr>
            <a:xfrm>
              <a:off x="8472" y="1915"/>
              <a:ext cx="2382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SAVER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2" grpId="0" bldLvl="0"/>
      <p:bldP spid="7193" grpId="0" bldLvl="0"/>
      <p:bldP spid="7200" grpId="0" bldLvl="0"/>
      <p:bldP spid="7201" grpId="0" bldLvl="0" animBg="1"/>
      <p:bldP spid="720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560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0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5609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0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1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2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3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4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5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5616" name="图片 1" descr="QQ图片20180711145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23863"/>
            <a:ext cx="7835900" cy="587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662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6633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4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5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6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7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8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9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664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92125"/>
            <a:ext cx="7435850" cy="557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7652" name="图片 4" descr="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593725"/>
            <a:ext cx="7532688" cy="565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8676" name="图片 4" descr="suns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9700" name="图片 4" descr="torna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30724" name="图片 4" descr="mac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4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1747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1748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1749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1750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1751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1752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1753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1754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1755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1756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1757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1758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1759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1760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1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2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3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4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5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6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312" name="直接连接符 23"/>
          <p:cNvSpPr/>
          <p:nvPr/>
        </p:nvSpPr>
        <p:spPr>
          <a:xfrm>
            <a:off x="711200" y="4862513"/>
            <a:ext cx="7721600" cy="1587"/>
          </a:xfrm>
          <a:prstGeom prst="line">
            <a:avLst/>
          </a:prstGeom>
          <a:ln w="9525" cap="flat" cmpd="sng">
            <a:solidFill>
              <a:srgbClr val="FEFEFE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313" name="椭圆 24"/>
          <p:cNvSpPr>
            <a:spLocks noChangeAspect="1"/>
          </p:cNvSpPr>
          <p:nvPr/>
        </p:nvSpPr>
        <p:spPr>
          <a:xfrm>
            <a:off x="1398588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4" name="TextBox 26"/>
          <p:cNvSpPr/>
          <p:nvPr/>
        </p:nvSpPr>
        <p:spPr>
          <a:xfrm>
            <a:off x="75565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15" name="直接连接符 29"/>
          <p:cNvSpPr/>
          <p:nvPr/>
        </p:nvSpPr>
        <p:spPr>
          <a:xfrm flipV="1">
            <a:off x="1435100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6" name="椭圆 37"/>
          <p:cNvSpPr/>
          <p:nvPr/>
        </p:nvSpPr>
        <p:spPr>
          <a:xfrm>
            <a:off x="121920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7" name="直接连接符 38"/>
          <p:cNvSpPr/>
          <p:nvPr/>
        </p:nvSpPr>
        <p:spPr>
          <a:xfrm flipV="1">
            <a:off x="1435100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8" name="椭圆 39"/>
          <p:cNvSpPr>
            <a:spLocks noChangeAspect="1"/>
          </p:cNvSpPr>
          <p:nvPr/>
        </p:nvSpPr>
        <p:spPr>
          <a:xfrm>
            <a:off x="2444750" y="4827588"/>
            <a:ext cx="71438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9" name="TextBox 40"/>
          <p:cNvSpPr/>
          <p:nvPr/>
        </p:nvSpPr>
        <p:spPr>
          <a:xfrm>
            <a:off x="1800225" y="3092450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0" name="直接连接符 41"/>
          <p:cNvSpPr/>
          <p:nvPr/>
        </p:nvSpPr>
        <p:spPr>
          <a:xfrm flipV="1">
            <a:off x="2479675" y="3846513"/>
            <a:ext cx="1588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1" name="椭圆 42"/>
          <p:cNvSpPr/>
          <p:nvPr/>
        </p:nvSpPr>
        <p:spPr>
          <a:xfrm>
            <a:off x="226377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2" name="直接连接符 43"/>
          <p:cNvSpPr/>
          <p:nvPr/>
        </p:nvSpPr>
        <p:spPr>
          <a:xfrm flipV="1">
            <a:off x="2479675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3" name="椭圆 44"/>
          <p:cNvSpPr>
            <a:spLocks noChangeAspect="1"/>
          </p:cNvSpPr>
          <p:nvPr/>
        </p:nvSpPr>
        <p:spPr>
          <a:xfrm>
            <a:off x="3489325" y="4827588"/>
            <a:ext cx="71438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4" name="TextBox 45"/>
          <p:cNvSpPr/>
          <p:nvPr/>
        </p:nvSpPr>
        <p:spPr>
          <a:xfrm>
            <a:off x="284480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制度完善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5" name="直接连接符 46"/>
          <p:cNvSpPr/>
          <p:nvPr/>
        </p:nvSpPr>
        <p:spPr>
          <a:xfrm flipV="1">
            <a:off x="3524250" y="4521200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6" name="椭圆 47"/>
          <p:cNvSpPr/>
          <p:nvPr/>
        </p:nvSpPr>
        <p:spPr>
          <a:xfrm>
            <a:off x="330835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7" name="直接连接符 48"/>
          <p:cNvSpPr/>
          <p:nvPr/>
        </p:nvSpPr>
        <p:spPr>
          <a:xfrm flipV="1">
            <a:off x="3524250" y="3438525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8" name="椭圆 49"/>
          <p:cNvSpPr>
            <a:spLocks noChangeAspect="1"/>
          </p:cNvSpPr>
          <p:nvPr/>
        </p:nvSpPr>
        <p:spPr>
          <a:xfrm>
            <a:off x="4533900" y="4827588"/>
            <a:ext cx="71438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9" name="TextBox 50"/>
          <p:cNvSpPr/>
          <p:nvPr/>
        </p:nvSpPr>
        <p:spPr>
          <a:xfrm>
            <a:off x="3889375" y="3092450"/>
            <a:ext cx="1365250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新产品研发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0" name="直接连接符 51"/>
          <p:cNvSpPr/>
          <p:nvPr/>
        </p:nvSpPr>
        <p:spPr>
          <a:xfrm flipV="1">
            <a:off x="457041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1" name="椭圆 52"/>
          <p:cNvSpPr/>
          <p:nvPr/>
        </p:nvSpPr>
        <p:spPr>
          <a:xfrm>
            <a:off x="435292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2" name="直接连接符 53"/>
          <p:cNvSpPr/>
          <p:nvPr/>
        </p:nvSpPr>
        <p:spPr>
          <a:xfrm flipV="1">
            <a:off x="4570413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3" name="椭圆 54"/>
          <p:cNvSpPr>
            <a:spLocks noChangeAspect="1"/>
          </p:cNvSpPr>
          <p:nvPr/>
        </p:nvSpPr>
        <p:spPr>
          <a:xfrm>
            <a:off x="5578475" y="4827588"/>
            <a:ext cx="73025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4" name="TextBox 55"/>
          <p:cNvSpPr/>
          <p:nvPr/>
        </p:nvSpPr>
        <p:spPr>
          <a:xfrm>
            <a:off x="493553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新产品上市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5" name="直接连接符 56"/>
          <p:cNvSpPr/>
          <p:nvPr/>
        </p:nvSpPr>
        <p:spPr>
          <a:xfrm flipV="1">
            <a:off x="5614988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6" name="椭圆 57"/>
          <p:cNvSpPr/>
          <p:nvPr/>
        </p:nvSpPr>
        <p:spPr>
          <a:xfrm>
            <a:off x="539908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7" name="直接连接符 58"/>
          <p:cNvSpPr/>
          <p:nvPr/>
        </p:nvSpPr>
        <p:spPr>
          <a:xfrm flipV="1">
            <a:off x="5614988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8" name="椭圆 59"/>
          <p:cNvSpPr>
            <a:spLocks noChangeAspect="1"/>
          </p:cNvSpPr>
          <p:nvPr/>
        </p:nvSpPr>
        <p:spPr>
          <a:xfrm>
            <a:off x="6623050" y="4827588"/>
            <a:ext cx="73025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9" name="TextBox 60"/>
          <p:cNvSpPr/>
          <p:nvPr/>
        </p:nvSpPr>
        <p:spPr>
          <a:xfrm>
            <a:off x="5980113" y="3092450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年收创新高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0" name="直接连接符 61"/>
          <p:cNvSpPr/>
          <p:nvPr/>
        </p:nvSpPr>
        <p:spPr>
          <a:xfrm flipV="1">
            <a:off x="665956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1" name="椭圆 62"/>
          <p:cNvSpPr/>
          <p:nvPr/>
        </p:nvSpPr>
        <p:spPr>
          <a:xfrm>
            <a:off x="6443663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2" name="直接连接符 63"/>
          <p:cNvSpPr/>
          <p:nvPr/>
        </p:nvSpPr>
        <p:spPr>
          <a:xfrm flipV="1">
            <a:off x="6659563" y="2774950"/>
            <a:ext cx="1587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3" name="椭圆 64"/>
          <p:cNvSpPr>
            <a:spLocks noChangeAspect="1"/>
          </p:cNvSpPr>
          <p:nvPr/>
        </p:nvSpPr>
        <p:spPr>
          <a:xfrm>
            <a:off x="7669213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4" name="TextBox 65"/>
          <p:cNvSpPr/>
          <p:nvPr/>
        </p:nvSpPr>
        <p:spPr>
          <a:xfrm>
            <a:off x="702468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布局全球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5" name="直接连接符 66"/>
          <p:cNvSpPr/>
          <p:nvPr/>
        </p:nvSpPr>
        <p:spPr>
          <a:xfrm flipV="1">
            <a:off x="7705725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6" name="椭圆 67"/>
          <p:cNvSpPr/>
          <p:nvPr/>
        </p:nvSpPr>
        <p:spPr>
          <a:xfrm>
            <a:off x="748823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7" name="直接连接符 68"/>
          <p:cNvSpPr/>
          <p:nvPr/>
        </p:nvSpPr>
        <p:spPr>
          <a:xfrm flipV="1">
            <a:off x="7705725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8" name="TextBox 69"/>
          <p:cNvSpPr/>
          <p:nvPr/>
        </p:nvSpPr>
        <p:spPr>
          <a:xfrm>
            <a:off x="1071563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9" name="TextBox 70"/>
          <p:cNvSpPr/>
          <p:nvPr/>
        </p:nvSpPr>
        <p:spPr>
          <a:xfrm>
            <a:off x="21177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0" name="TextBox 71"/>
          <p:cNvSpPr/>
          <p:nvPr/>
        </p:nvSpPr>
        <p:spPr>
          <a:xfrm>
            <a:off x="3162300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1" name="TextBox 72"/>
          <p:cNvSpPr/>
          <p:nvPr/>
        </p:nvSpPr>
        <p:spPr>
          <a:xfrm>
            <a:off x="420687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2012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2" name="TextBox 73"/>
          <p:cNvSpPr/>
          <p:nvPr/>
        </p:nvSpPr>
        <p:spPr>
          <a:xfrm>
            <a:off x="52546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3" name="TextBox 74"/>
          <p:cNvSpPr/>
          <p:nvPr/>
        </p:nvSpPr>
        <p:spPr>
          <a:xfrm>
            <a:off x="6296025" y="4935538"/>
            <a:ext cx="727075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4" name="TextBox 75"/>
          <p:cNvSpPr/>
          <p:nvPr/>
        </p:nvSpPr>
        <p:spPr>
          <a:xfrm>
            <a:off x="7342188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 useBgFill="1">
        <p:nvSpPr>
          <p:cNvPr id="31810" name="梯形 21"/>
          <p:cNvSpPr/>
          <p:nvPr/>
        </p:nvSpPr>
        <p:spPr>
          <a:xfrm rot="-5400000">
            <a:off x="1339850" y="3082925"/>
            <a:ext cx="190500" cy="241300"/>
          </a:xfrm>
          <a:custGeom>
            <a:avLst/>
            <a:gdLst/>
            <a:ahLst/>
            <a:cxnLst>
              <a:cxn ang="0">
                <a:pos x="35398" y="38274"/>
              </a:cxn>
              <a:cxn ang="0">
                <a:pos x="35398" y="43370"/>
              </a:cxn>
              <a:cxn ang="0">
                <a:pos x="25966" y="43370"/>
              </a:cxn>
              <a:cxn ang="0">
                <a:pos x="30924" y="38274"/>
              </a:cxn>
              <a:cxn ang="0">
                <a:pos x="35398" y="38274"/>
              </a:cxn>
              <a:cxn ang="0">
                <a:pos x="41193" y="25989"/>
              </a:cxn>
              <a:cxn ang="0">
                <a:pos x="15004" y="51979"/>
              </a:cxn>
              <a:cxn ang="0">
                <a:pos x="15004" y="44200"/>
              </a:cxn>
              <a:cxn ang="0">
                <a:pos x="15644" y="43565"/>
              </a:cxn>
              <a:cxn ang="0">
                <a:pos x="3618" y="43565"/>
              </a:cxn>
              <a:cxn ang="0">
                <a:pos x="0" y="39974"/>
              </a:cxn>
              <a:cxn ang="0">
                <a:pos x="0" y="35543"/>
              </a:cxn>
              <a:cxn ang="0">
                <a:pos x="7857" y="35543"/>
              </a:cxn>
              <a:cxn ang="0">
                <a:pos x="9140" y="34270"/>
              </a:cxn>
              <a:cxn ang="0">
                <a:pos x="9140" y="29179"/>
              </a:cxn>
              <a:cxn ang="0">
                <a:pos x="7857" y="27906"/>
              </a:cxn>
              <a:cxn ang="0">
                <a:pos x="0" y="27906"/>
              </a:cxn>
              <a:cxn ang="0">
                <a:pos x="0" y="12005"/>
              </a:cxn>
              <a:cxn ang="0">
                <a:pos x="3618" y="8414"/>
              </a:cxn>
              <a:cxn ang="0">
                <a:pos x="15644" y="8414"/>
              </a:cxn>
              <a:cxn ang="0">
                <a:pos x="15004" y="7779"/>
              </a:cxn>
              <a:cxn ang="0">
                <a:pos x="15004" y="0"/>
              </a:cxn>
              <a:cxn ang="0">
                <a:pos x="41193" y="25989"/>
              </a:cxn>
            </a:cxnLst>
            <a:pathLst>
              <a:path w="880987" h="1120183">
                <a:moveTo>
                  <a:pt x="757066" y="824835"/>
                </a:moveTo>
                <a:lnTo>
                  <a:pt x="757066" y="934658"/>
                </a:lnTo>
                <a:lnTo>
                  <a:pt x="555328" y="934658"/>
                </a:lnTo>
                <a:lnTo>
                  <a:pt x="661366" y="824835"/>
                </a:lnTo>
                <a:lnTo>
                  <a:pt x="757066" y="824835"/>
                </a:lnTo>
                <a:close/>
                <a:moveTo>
                  <a:pt x="880987" y="560091"/>
                </a:moveTo>
                <a:lnTo>
                  <a:pt x="320895" y="1120183"/>
                </a:lnTo>
                <a:lnTo>
                  <a:pt x="320895" y="952536"/>
                </a:lnTo>
                <a:lnTo>
                  <a:pt x="334577" y="938854"/>
                </a:lnTo>
                <a:lnTo>
                  <a:pt x="77386" y="938854"/>
                </a:lnTo>
                <a:cubicBezTo>
                  <a:pt x="34647" y="938854"/>
                  <a:pt x="0" y="904207"/>
                  <a:pt x="0" y="861468"/>
                </a:cubicBezTo>
                <a:lnTo>
                  <a:pt x="0" y="765985"/>
                </a:lnTo>
                <a:lnTo>
                  <a:pt x="168046" y="765985"/>
                </a:lnTo>
                <a:cubicBezTo>
                  <a:pt x="183196" y="765985"/>
                  <a:pt x="195477" y="753704"/>
                  <a:pt x="195477" y="738554"/>
                </a:cubicBezTo>
                <a:lnTo>
                  <a:pt x="195477" y="628834"/>
                </a:lnTo>
                <a:cubicBezTo>
                  <a:pt x="195477" y="613684"/>
                  <a:pt x="183196" y="601403"/>
                  <a:pt x="168046" y="601403"/>
                </a:cubicBezTo>
                <a:lnTo>
                  <a:pt x="0" y="601403"/>
                </a:lnTo>
                <a:lnTo>
                  <a:pt x="0" y="258716"/>
                </a:lnTo>
                <a:cubicBezTo>
                  <a:pt x="0" y="215977"/>
                  <a:pt x="34647" y="181330"/>
                  <a:pt x="77386" y="181330"/>
                </a:cubicBezTo>
                <a:lnTo>
                  <a:pt x="334578" y="181330"/>
                </a:lnTo>
                <a:lnTo>
                  <a:pt x="320895" y="167647"/>
                </a:lnTo>
                <a:lnTo>
                  <a:pt x="320895" y="0"/>
                </a:lnTo>
                <a:lnTo>
                  <a:pt x="880987" y="560091"/>
                </a:ln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1" name="空心弧 22"/>
          <p:cNvSpPr/>
          <p:nvPr/>
        </p:nvSpPr>
        <p:spPr>
          <a:xfrm>
            <a:off x="2390775" y="2460625"/>
            <a:ext cx="177800" cy="171450"/>
          </a:xfrm>
          <a:custGeom>
            <a:avLst/>
            <a:gdLst/>
            <a:ahLst/>
            <a:cxnLst>
              <a:cxn ang="0">
                <a:pos x="36215" y="16278"/>
              </a:cxn>
              <a:cxn ang="0">
                <a:pos x="36215" y="30558"/>
              </a:cxn>
              <a:cxn ang="0">
                <a:pos x="31688" y="35142"/>
              </a:cxn>
              <a:cxn ang="0">
                <a:pos x="4527" y="35142"/>
              </a:cxn>
              <a:cxn ang="0">
                <a:pos x="0" y="30558"/>
              </a:cxn>
              <a:cxn ang="0">
                <a:pos x="0" y="16530"/>
              </a:cxn>
              <a:cxn ang="0">
                <a:pos x="15619" y="21505"/>
              </a:cxn>
              <a:cxn ang="0">
                <a:pos x="14486" y="27009"/>
              </a:cxn>
              <a:cxn ang="0">
                <a:pos x="21729" y="27009"/>
              </a:cxn>
              <a:cxn ang="0">
                <a:pos x="20592" y="21483"/>
              </a:cxn>
              <a:cxn ang="0">
                <a:pos x="36215" y="16278"/>
              </a:cxn>
              <a:cxn ang="0">
                <a:pos x="18862" y="3779"/>
              </a:cxn>
              <a:cxn ang="0">
                <a:pos x="13939" y="5091"/>
              </a:cxn>
              <a:cxn ang="0">
                <a:pos x="11850" y="7637"/>
              </a:cxn>
              <a:cxn ang="0">
                <a:pos x="24345" y="7637"/>
              </a:cxn>
              <a:cxn ang="0">
                <a:pos x="23406" y="6106"/>
              </a:cxn>
              <a:cxn ang="0">
                <a:pos x="18862" y="3779"/>
              </a:cxn>
              <a:cxn ang="0">
                <a:pos x="17319" y="28"/>
              </a:cxn>
              <a:cxn ang="0">
                <a:pos x="26133" y="3586"/>
              </a:cxn>
              <a:cxn ang="0">
                <a:pos x="28412" y="7637"/>
              </a:cxn>
              <a:cxn ang="0">
                <a:pos x="31688" y="7637"/>
              </a:cxn>
              <a:cxn ang="0">
                <a:pos x="36215" y="12221"/>
              </a:cxn>
              <a:cxn ang="0">
                <a:pos x="36215" y="13659"/>
              </a:cxn>
              <a:cxn ang="0">
                <a:pos x="20088" y="19033"/>
              </a:cxn>
              <a:cxn ang="0">
                <a:pos x="19918" y="18208"/>
              </a:cxn>
              <a:cxn ang="0">
                <a:pos x="16297" y="18208"/>
              </a:cxn>
              <a:cxn ang="0">
                <a:pos x="16151" y="18915"/>
              </a:cxn>
              <a:cxn ang="0">
                <a:pos x="0" y="13771"/>
              </a:cxn>
              <a:cxn ang="0">
                <a:pos x="0" y="12221"/>
              </a:cxn>
              <a:cxn ang="0">
                <a:pos x="4527" y="7637"/>
              </a:cxn>
              <a:cxn ang="0">
                <a:pos x="7808" y="7637"/>
              </a:cxn>
              <a:cxn ang="0">
                <a:pos x="11793" y="2049"/>
              </a:cxn>
              <a:cxn ang="0">
                <a:pos x="17319" y="28"/>
              </a:cxn>
            </a:cxnLst>
            <a:pathLst>
              <a:path w="872917" h="836472">
                <a:moveTo>
                  <a:pt x="872917" y="387463"/>
                </a:moveTo>
                <a:lnTo>
                  <a:pt x="872917" y="727355"/>
                </a:lnTo>
                <a:cubicBezTo>
                  <a:pt x="872917" y="787619"/>
                  <a:pt x="824064" y="836472"/>
                  <a:pt x="763800" y="836472"/>
                </a:cubicBezTo>
                <a:lnTo>
                  <a:pt x="109117" y="836472"/>
                </a:lnTo>
                <a:cubicBezTo>
                  <a:pt x="48853" y="836472"/>
                  <a:pt x="0" y="787619"/>
                  <a:pt x="0" y="727355"/>
                </a:cubicBezTo>
                <a:lnTo>
                  <a:pt x="0" y="393462"/>
                </a:lnTo>
                <a:lnTo>
                  <a:pt x="376465" y="511868"/>
                </a:lnTo>
                <a:lnTo>
                  <a:pt x="349167" y="642896"/>
                </a:lnTo>
                <a:lnTo>
                  <a:pt x="523750" y="642896"/>
                </a:lnTo>
                <a:lnTo>
                  <a:pt x="496346" y="511356"/>
                </a:lnTo>
                <a:lnTo>
                  <a:pt x="872917" y="387463"/>
                </a:lnTo>
                <a:close/>
                <a:moveTo>
                  <a:pt x="454651" y="89951"/>
                </a:moveTo>
                <a:cubicBezTo>
                  <a:pt x="413879" y="85636"/>
                  <a:pt x="371578" y="95760"/>
                  <a:pt x="335971" y="121192"/>
                </a:cubicBezTo>
                <a:cubicBezTo>
                  <a:pt x="313511" y="137234"/>
                  <a:pt x="295948" y="157772"/>
                  <a:pt x="285636" y="181784"/>
                </a:cubicBezTo>
                <a:lnTo>
                  <a:pt x="586808" y="181784"/>
                </a:lnTo>
                <a:cubicBezTo>
                  <a:pt x="582405" y="168081"/>
                  <a:pt x="574102" y="156229"/>
                  <a:pt x="564164" y="145339"/>
                </a:cubicBezTo>
                <a:cubicBezTo>
                  <a:pt x="534669" y="113018"/>
                  <a:pt x="495424" y="94265"/>
                  <a:pt x="454651" y="89951"/>
                </a:cubicBezTo>
                <a:close/>
                <a:moveTo>
                  <a:pt x="417458" y="679"/>
                </a:moveTo>
                <a:cubicBezTo>
                  <a:pt x="495129" y="-4923"/>
                  <a:pt x="574048" y="24160"/>
                  <a:pt x="629894" y="85355"/>
                </a:cubicBezTo>
                <a:cubicBezTo>
                  <a:pt x="655919" y="113874"/>
                  <a:pt x="674543" y="146746"/>
                  <a:pt x="684840" y="181784"/>
                </a:cubicBezTo>
                <a:lnTo>
                  <a:pt x="763800" y="181784"/>
                </a:lnTo>
                <a:cubicBezTo>
                  <a:pt x="824064" y="181784"/>
                  <a:pt x="872917" y="230637"/>
                  <a:pt x="872917" y="290901"/>
                </a:cubicBezTo>
                <a:lnTo>
                  <a:pt x="872917" y="325135"/>
                </a:lnTo>
                <a:lnTo>
                  <a:pt x="484194" y="453026"/>
                </a:lnTo>
                <a:lnTo>
                  <a:pt x="480104" y="433396"/>
                </a:lnTo>
                <a:lnTo>
                  <a:pt x="392813" y="433396"/>
                </a:lnTo>
                <a:lnTo>
                  <a:pt x="389304" y="450237"/>
                </a:lnTo>
                <a:lnTo>
                  <a:pt x="0" y="327793"/>
                </a:lnTo>
                <a:lnTo>
                  <a:pt x="0" y="290901"/>
                </a:lnTo>
                <a:cubicBezTo>
                  <a:pt x="0" y="230637"/>
                  <a:pt x="48853" y="181784"/>
                  <a:pt x="109117" y="181784"/>
                </a:cubicBezTo>
                <a:lnTo>
                  <a:pt x="188214" y="181784"/>
                </a:lnTo>
                <a:cubicBezTo>
                  <a:pt x="203958" y="129561"/>
                  <a:pt x="236927" y="82582"/>
                  <a:pt x="284252" y="48780"/>
                </a:cubicBezTo>
                <a:cubicBezTo>
                  <a:pt x="324702" y="19889"/>
                  <a:pt x="370855" y="4041"/>
                  <a:pt x="417458" y="679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2" name="圆角矩形 49"/>
          <p:cNvSpPr/>
          <p:nvPr/>
        </p:nvSpPr>
        <p:spPr>
          <a:xfrm>
            <a:off x="3449638" y="3108325"/>
            <a:ext cx="150812" cy="203200"/>
          </a:xfrm>
          <a:custGeom>
            <a:avLst/>
            <a:gdLst/>
            <a:ahLst/>
            <a:cxnLst>
              <a:cxn ang="0">
                <a:pos x="7152" y="27528"/>
              </a:cxn>
              <a:cxn ang="0">
                <a:pos x="25729" y="27528"/>
              </a:cxn>
              <a:cxn ang="0">
                <a:pos x="25729" y="30459"/>
              </a:cxn>
              <a:cxn ang="0">
                <a:pos x="7152" y="30459"/>
              </a:cxn>
              <a:cxn ang="0">
                <a:pos x="7152" y="27528"/>
              </a:cxn>
              <a:cxn ang="0">
                <a:pos x="7152" y="22908"/>
              </a:cxn>
              <a:cxn ang="0">
                <a:pos x="22632" y="22908"/>
              </a:cxn>
              <a:cxn ang="0">
                <a:pos x="22632" y="25839"/>
              </a:cxn>
              <a:cxn ang="0">
                <a:pos x="7152" y="25839"/>
              </a:cxn>
              <a:cxn ang="0">
                <a:pos x="7152" y="22908"/>
              </a:cxn>
              <a:cxn ang="0">
                <a:pos x="7152" y="18668"/>
              </a:cxn>
              <a:cxn ang="0">
                <a:pos x="27793" y="18668"/>
              </a:cxn>
              <a:cxn ang="0">
                <a:pos x="27793" y="21599"/>
              </a:cxn>
              <a:cxn ang="0">
                <a:pos x="7152" y="21599"/>
              </a:cxn>
              <a:cxn ang="0">
                <a:pos x="7152" y="18668"/>
              </a:cxn>
              <a:cxn ang="0">
                <a:pos x="3952" y="7962"/>
              </a:cxn>
              <a:cxn ang="0">
                <a:pos x="4632" y="7962"/>
              </a:cxn>
              <a:cxn ang="0">
                <a:pos x="4632" y="41095"/>
              </a:cxn>
              <a:cxn ang="0">
                <a:pos x="30109" y="41095"/>
              </a:cxn>
              <a:cxn ang="0">
                <a:pos x="30109" y="7962"/>
              </a:cxn>
              <a:cxn ang="0">
                <a:pos x="30789" y="7962"/>
              </a:cxn>
              <a:cxn ang="0">
                <a:pos x="34741" y="11962"/>
              </a:cxn>
              <a:cxn ang="0">
                <a:pos x="34741" y="43095"/>
              </a:cxn>
              <a:cxn ang="0">
                <a:pos x="30789" y="47095"/>
              </a:cxn>
              <a:cxn ang="0">
                <a:pos x="3952" y="47095"/>
              </a:cxn>
              <a:cxn ang="0">
                <a:pos x="0" y="43095"/>
              </a:cxn>
              <a:cxn ang="0">
                <a:pos x="0" y="11962"/>
              </a:cxn>
              <a:cxn ang="0">
                <a:pos x="3952" y="7962"/>
              </a:cxn>
              <a:cxn ang="0">
                <a:pos x="17370" y="3192"/>
              </a:cxn>
              <a:cxn ang="0">
                <a:pos x="14734" y="5860"/>
              </a:cxn>
              <a:cxn ang="0">
                <a:pos x="15820" y="7962"/>
              </a:cxn>
              <a:cxn ang="0">
                <a:pos x="18921" y="7962"/>
              </a:cxn>
              <a:cxn ang="0">
                <a:pos x="20007" y="5860"/>
              </a:cxn>
              <a:cxn ang="0">
                <a:pos x="17370" y="3192"/>
              </a:cxn>
              <a:cxn ang="0">
                <a:pos x="17370" y="0"/>
              </a:cxn>
              <a:cxn ang="0">
                <a:pos x="23160" y="5860"/>
              </a:cxn>
              <a:cxn ang="0">
                <a:pos x="22741" y="7962"/>
              </a:cxn>
              <a:cxn ang="0">
                <a:pos x="27793" y="7962"/>
              </a:cxn>
              <a:cxn ang="0">
                <a:pos x="27793" y="12409"/>
              </a:cxn>
              <a:cxn ang="0">
                <a:pos x="25237" y="14995"/>
              </a:cxn>
              <a:cxn ang="0">
                <a:pos x="9503" y="14995"/>
              </a:cxn>
              <a:cxn ang="0">
                <a:pos x="6948" y="12409"/>
              </a:cxn>
              <a:cxn ang="0">
                <a:pos x="6948" y="7962"/>
              </a:cxn>
              <a:cxn ang="0">
                <a:pos x="12000" y="7962"/>
              </a:cxn>
              <a:cxn ang="0">
                <a:pos x="11581" y="5860"/>
              </a:cxn>
              <a:cxn ang="0">
                <a:pos x="17370" y="0"/>
              </a:cxn>
            </a:cxnLst>
            <a:pathLst>
              <a:path w="654689" h="876743">
                <a:moveTo>
                  <a:pt x="134787" y="512482"/>
                </a:moveTo>
                <a:lnTo>
                  <a:pt x="484855" y="512482"/>
                </a:lnTo>
                <a:lnTo>
                  <a:pt x="484855" y="567039"/>
                </a:lnTo>
                <a:lnTo>
                  <a:pt x="134787" y="567039"/>
                </a:lnTo>
                <a:lnTo>
                  <a:pt x="134787" y="512482"/>
                </a:lnTo>
                <a:close/>
                <a:moveTo>
                  <a:pt x="134787" y="426464"/>
                </a:moveTo>
                <a:lnTo>
                  <a:pt x="426499" y="426464"/>
                </a:lnTo>
                <a:lnTo>
                  <a:pt x="426499" y="481021"/>
                </a:lnTo>
                <a:lnTo>
                  <a:pt x="134787" y="481021"/>
                </a:lnTo>
                <a:lnTo>
                  <a:pt x="134787" y="426464"/>
                </a:lnTo>
                <a:close/>
                <a:moveTo>
                  <a:pt x="134787" y="347535"/>
                </a:moveTo>
                <a:lnTo>
                  <a:pt x="523751" y="347535"/>
                </a:lnTo>
                <a:lnTo>
                  <a:pt x="523751" y="402092"/>
                </a:lnTo>
                <a:lnTo>
                  <a:pt x="134787" y="402092"/>
                </a:lnTo>
                <a:lnTo>
                  <a:pt x="134787" y="347535"/>
                </a:lnTo>
                <a:close/>
                <a:moveTo>
                  <a:pt x="74477" y="148223"/>
                </a:moveTo>
                <a:lnTo>
                  <a:pt x="87292" y="148223"/>
                </a:lnTo>
                <a:lnTo>
                  <a:pt x="87292" y="765039"/>
                </a:lnTo>
                <a:lnTo>
                  <a:pt x="567397" y="765039"/>
                </a:lnTo>
                <a:lnTo>
                  <a:pt x="567397" y="148223"/>
                </a:lnTo>
                <a:lnTo>
                  <a:pt x="580212" y="148223"/>
                </a:lnTo>
                <a:cubicBezTo>
                  <a:pt x="621345" y="148223"/>
                  <a:pt x="654689" y="181567"/>
                  <a:pt x="654689" y="222700"/>
                </a:cubicBezTo>
                <a:lnTo>
                  <a:pt x="654689" y="802266"/>
                </a:lnTo>
                <a:cubicBezTo>
                  <a:pt x="654689" y="843399"/>
                  <a:pt x="621345" y="876743"/>
                  <a:pt x="580212" y="876743"/>
                </a:cubicBezTo>
                <a:lnTo>
                  <a:pt x="74477" y="876743"/>
                </a:lnTo>
                <a:cubicBezTo>
                  <a:pt x="33344" y="876743"/>
                  <a:pt x="0" y="843399"/>
                  <a:pt x="0" y="802266"/>
                </a:cubicBezTo>
                <a:lnTo>
                  <a:pt x="0" y="222700"/>
                </a:lnTo>
                <a:cubicBezTo>
                  <a:pt x="0" y="181567"/>
                  <a:pt x="33344" y="148223"/>
                  <a:pt x="74477" y="148223"/>
                </a:cubicBezTo>
                <a:close/>
                <a:moveTo>
                  <a:pt x="327344" y="59420"/>
                </a:moveTo>
                <a:cubicBezTo>
                  <a:pt x="299905" y="59420"/>
                  <a:pt x="277661" y="81664"/>
                  <a:pt x="277661" y="109103"/>
                </a:cubicBezTo>
                <a:cubicBezTo>
                  <a:pt x="277661" y="125393"/>
                  <a:pt x="285501" y="139852"/>
                  <a:pt x="298129" y="148223"/>
                </a:cubicBezTo>
                <a:lnTo>
                  <a:pt x="356559" y="148223"/>
                </a:lnTo>
                <a:cubicBezTo>
                  <a:pt x="369187" y="139852"/>
                  <a:pt x="377027" y="125393"/>
                  <a:pt x="377027" y="109103"/>
                </a:cubicBezTo>
                <a:cubicBezTo>
                  <a:pt x="377027" y="81664"/>
                  <a:pt x="354783" y="59420"/>
                  <a:pt x="327344" y="59420"/>
                </a:cubicBezTo>
                <a:close/>
                <a:moveTo>
                  <a:pt x="327345" y="0"/>
                </a:moveTo>
                <a:cubicBezTo>
                  <a:pt x="387601" y="0"/>
                  <a:pt x="436448" y="48847"/>
                  <a:pt x="436448" y="109103"/>
                </a:cubicBezTo>
                <a:lnTo>
                  <a:pt x="428550" y="148223"/>
                </a:lnTo>
                <a:lnTo>
                  <a:pt x="523751" y="148223"/>
                </a:lnTo>
                <a:lnTo>
                  <a:pt x="523751" y="231012"/>
                </a:lnTo>
                <a:cubicBezTo>
                  <a:pt x="523751" y="257604"/>
                  <a:pt x="502194" y="279161"/>
                  <a:pt x="475602" y="279161"/>
                </a:cubicBezTo>
                <a:lnTo>
                  <a:pt x="179087" y="279161"/>
                </a:lnTo>
                <a:cubicBezTo>
                  <a:pt x="152495" y="279161"/>
                  <a:pt x="130938" y="257604"/>
                  <a:pt x="130938" y="231012"/>
                </a:cubicBezTo>
                <a:lnTo>
                  <a:pt x="130938" y="148223"/>
                </a:lnTo>
                <a:lnTo>
                  <a:pt x="226140" y="148223"/>
                </a:lnTo>
                <a:cubicBezTo>
                  <a:pt x="220831" y="136244"/>
                  <a:pt x="218242" y="122976"/>
                  <a:pt x="218242" y="109103"/>
                </a:cubicBezTo>
                <a:cubicBezTo>
                  <a:pt x="218242" y="48847"/>
                  <a:pt x="267089" y="0"/>
                  <a:pt x="327345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3" name="矩形 60"/>
          <p:cNvSpPr/>
          <p:nvPr/>
        </p:nvSpPr>
        <p:spPr>
          <a:xfrm>
            <a:off x="4486275" y="2470150"/>
            <a:ext cx="168275" cy="150813"/>
          </a:xfrm>
          <a:custGeom>
            <a:avLst/>
            <a:gdLst/>
            <a:ahLst/>
            <a:cxnLst>
              <a:cxn ang="0">
                <a:pos x="17333" y="25175"/>
              </a:cxn>
              <a:cxn ang="0">
                <a:pos x="17333" y="28715"/>
              </a:cxn>
              <a:cxn ang="0">
                <a:pos x="31971" y="28715"/>
              </a:cxn>
              <a:cxn ang="0">
                <a:pos x="31971" y="25175"/>
              </a:cxn>
              <a:cxn ang="0">
                <a:pos x="17333" y="25175"/>
              </a:cxn>
              <a:cxn ang="0">
                <a:pos x="0" y="22690"/>
              </a:cxn>
              <a:cxn ang="0">
                <a:pos x="34666" y="22690"/>
              </a:cxn>
              <a:cxn ang="0">
                <a:pos x="34666" y="31199"/>
              </a:cxn>
              <a:cxn ang="0">
                <a:pos x="0" y="31199"/>
              </a:cxn>
              <a:cxn ang="0">
                <a:pos x="0" y="22690"/>
              </a:cxn>
              <a:cxn ang="0">
                <a:pos x="7125" y="13830"/>
              </a:cxn>
              <a:cxn ang="0">
                <a:pos x="7125" y="17370"/>
              </a:cxn>
              <a:cxn ang="0">
                <a:pos x="31971" y="17370"/>
              </a:cxn>
              <a:cxn ang="0">
                <a:pos x="31971" y="13830"/>
              </a:cxn>
              <a:cxn ang="0">
                <a:pos x="7125" y="13830"/>
              </a:cxn>
              <a:cxn ang="0">
                <a:pos x="0" y="11345"/>
              </a:cxn>
              <a:cxn ang="0">
                <a:pos x="34666" y="11345"/>
              </a:cxn>
              <a:cxn ang="0">
                <a:pos x="34666" y="19854"/>
              </a:cxn>
              <a:cxn ang="0">
                <a:pos x="0" y="19854"/>
              </a:cxn>
              <a:cxn ang="0">
                <a:pos x="0" y="11345"/>
              </a:cxn>
              <a:cxn ang="0">
                <a:pos x="21185" y="2485"/>
              </a:cxn>
              <a:cxn ang="0">
                <a:pos x="21185" y="6024"/>
              </a:cxn>
              <a:cxn ang="0">
                <a:pos x="31971" y="6024"/>
              </a:cxn>
              <a:cxn ang="0">
                <a:pos x="31971" y="2485"/>
              </a:cxn>
              <a:cxn ang="0">
                <a:pos x="21185" y="2485"/>
              </a:cxn>
              <a:cxn ang="0">
                <a:pos x="0" y="0"/>
              </a:cxn>
              <a:cxn ang="0">
                <a:pos x="34666" y="0"/>
              </a:cxn>
              <a:cxn ang="0">
                <a:pos x="34666" y="8509"/>
              </a:cxn>
              <a:cxn ang="0">
                <a:pos x="0" y="8509"/>
              </a:cxn>
              <a:cxn ang="0">
                <a:pos x="0" y="0"/>
              </a:cxn>
            </a:cxnLst>
            <a:pathLst>
              <a:path w="816827" h="729011">
                <a:moveTo>
                  <a:pt x="408414" y="588244"/>
                </a:moveTo>
                <a:lnTo>
                  <a:pt x="408414" y="670957"/>
                </a:lnTo>
                <a:lnTo>
                  <a:pt x="753307" y="670957"/>
                </a:lnTo>
                <a:lnTo>
                  <a:pt x="753307" y="588244"/>
                </a:lnTo>
                <a:lnTo>
                  <a:pt x="408414" y="588244"/>
                </a:lnTo>
                <a:close/>
                <a:moveTo>
                  <a:pt x="0" y="530190"/>
                </a:moveTo>
                <a:lnTo>
                  <a:pt x="816827" y="530190"/>
                </a:lnTo>
                <a:lnTo>
                  <a:pt x="816827" y="729011"/>
                </a:lnTo>
                <a:lnTo>
                  <a:pt x="0" y="729011"/>
                </a:lnTo>
                <a:lnTo>
                  <a:pt x="0" y="530190"/>
                </a:lnTo>
                <a:close/>
                <a:moveTo>
                  <a:pt x="167873" y="323149"/>
                </a:moveTo>
                <a:lnTo>
                  <a:pt x="167873" y="405862"/>
                </a:lnTo>
                <a:lnTo>
                  <a:pt x="753306" y="405862"/>
                </a:lnTo>
                <a:lnTo>
                  <a:pt x="753306" y="323149"/>
                </a:lnTo>
                <a:lnTo>
                  <a:pt x="167873" y="323149"/>
                </a:lnTo>
                <a:close/>
                <a:moveTo>
                  <a:pt x="0" y="265095"/>
                </a:moveTo>
                <a:lnTo>
                  <a:pt x="816827" y="265095"/>
                </a:lnTo>
                <a:lnTo>
                  <a:pt x="816827" y="463916"/>
                </a:lnTo>
                <a:lnTo>
                  <a:pt x="0" y="463916"/>
                </a:lnTo>
                <a:lnTo>
                  <a:pt x="0" y="265095"/>
                </a:lnTo>
                <a:close/>
                <a:moveTo>
                  <a:pt x="499162" y="58054"/>
                </a:moveTo>
                <a:lnTo>
                  <a:pt x="499162" y="140767"/>
                </a:lnTo>
                <a:lnTo>
                  <a:pt x="753306" y="140767"/>
                </a:lnTo>
                <a:lnTo>
                  <a:pt x="753306" y="58054"/>
                </a:lnTo>
                <a:lnTo>
                  <a:pt x="499162" y="58054"/>
                </a:lnTo>
                <a:close/>
                <a:moveTo>
                  <a:pt x="0" y="0"/>
                </a:moveTo>
                <a:lnTo>
                  <a:pt x="816827" y="0"/>
                </a:lnTo>
                <a:lnTo>
                  <a:pt x="816827" y="198821"/>
                </a:lnTo>
                <a:lnTo>
                  <a:pt x="0" y="198821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4" name="同心圆 41"/>
          <p:cNvSpPr/>
          <p:nvPr/>
        </p:nvSpPr>
        <p:spPr>
          <a:xfrm>
            <a:off x="5511800" y="3108325"/>
            <a:ext cx="206375" cy="204788"/>
          </a:xfrm>
          <a:custGeom>
            <a:avLst/>
            <a:gdLst/>
            <a:ahLst/>
            <a:cxnLst>
              <a:cxn ang="0">
                <a:pos x="23432" y="10393"/>
              </a:cxn>
              <a:cxn ang="0">
                <a:pos x="24397" y="10745"/>
              </a:cxn>
              <a:cxn ang="0">
                <a:pos x="35930" y="21270"/>
              </a:cxn>
              <a:cxn ang="0">
                <a:pos x="36002" y="23141"/>
              </a:cxn>
              <a:cxn ang="0">
                <a:pos x="35327" y="23858"/>
              </a:cxn>
              <a:cxn ang="0">
                <a:pos x="33427" y="23930"/>
              </a:cxn>
              <a:cxn ang="0">
                <a:pos x="33063" y="23597"/>
              </a:cxn>
              <a:cxn ang="0">
                <a:pos x="29933" y="26922"/>
              </a:cxn>
              <a:cxn ang="0">
                <a:pos x="37270" y="33617"/>
              </a:cxn>
              <a:cxn ang="0">
                <a:pos x="38381" y="33115"/>
              </a:cxn>
              <a:cxn ang="0">
                <a:pos x="40022" y="33714"/>
              </a:cxn>
              <a:cxn ang="0">
                <a:pos x="52237" y="44861"/>
              </a:cxn>
              <a:cxn ang="0">
                <a:pos x="52360" y="48044"/>
              </a:cxn>
              <a:cxn ang="0">
                <a:pos x="50462" y="50059"/>
              </a:cxn>
              <a:cxn ang="0">
                <a:pos x="47230" y="50181"/>
              </a:cxn>
              <a:cxn ang="0">
                <a:pos x="35015" y="39033"/>
              </a:cxn>
              <a:cxn ang="0">
                <a:pos x="34741" y="36254"/>
              </a:cxn>
              <a:cxn ang="0">
                <a:pos x="27430" y="29581"/>
              </a:cxn>
              <a:cxn ang="0">
                <a:pos x="24301" y="32906"/>
              </a:cxn>
              <a:cxn ang="0">
                <a:pos x="24665" y="33238"/>
              </a:cxn>
              <a:cxn ang="0">
                <a:pos x="24737" y="35109"/>
              </a:cxn>
              <a:cxn ang="0">
                <a:pos x="24062" y="35827"/>
              </a:cxn>
              <a:cxn ang="0">
                <a:pos x="22162" y="35898"/>
              </a:cxn>
              <a:cxn ang="0">
                <a:pos x="10629" y="25373"/>
              </a:cxn>
              <a:cxn ang="0">
                <a:pos x="10557" y="23502"/>
              </a:cxn>
              <a:cxn ang="0">
                <a:pos x="11232" y="22784"/>
              </a:cxn>
              <a:cxn ang="0">
                <a:pos x="13132" y="22713"/>
              </a:cxn>
              <a:cxn ang="0">
                <a:pos x="13496" y="23046"/>
              </a:cxn>
              <a:cxn ang="0">
                <a:pos x="22258" y="13737"/>
              </a:cxn>
              <a:cxn ang="0">
                <a:pos x="21894" y="13404"/>
              </a:cxn>
              <a:cxn ang="0">
                <a:pos x="21822" y="11533"/>
              </a:cxn>
              <a:cxn ang="0">
                <a:pos x="22497" y="10816"/>
              </a:cxn>
              <a:cxn ang="0">
                <a:pos x="23432" y="10393"/>
              </a:cxn>
              <a:cxn ang="0">
                <a:pos x="28541" y="0"/>
              </a:cxn>
              <a:cxn ang="0">
                <a:pos x="57082" y="28104"/>
              </a:cxn>
              <a:cxn ang="0">
                <a:pos x="53079" y="42237"/>
              </a:cxn>
              <a:cxn ang="0">
                <a:pos x="48568" y="38121"/>
              </a:cxn>
              <a:cxn ang="0">
                <a:pos x="51097" y="28104"/>
              </a:cxn>
              <a:cxn ang="0">
                <a:pos x="28541" y="5894"/>
              </a:cxn>
              <a:cxn ang="0">
                <a:pos x="5986" y="28104"/>
              </a:cxn>
              <a:cxn ang="0">
                <a:pos x="28541" y="50314"/>
              </a:cxn>
              <a:cxn ang="0">
                <a:pos x="40512" y="46863"/>
              </a:cxn>
              <a:cxn ang="0">
                <a:pos x="45024" y="50981"/>
              </a:cxn>
              <a:cxn ang="0">
                <a:pos x="28541" y="56208"/>
              </a:cxn>
              <a:cxn ang="0">
                <a:pos x="0" y="28104"/>
              </a:cxn>
              <a:cxn ang="0">
                <a:pos x="28541" y="0"/>
              </a:cxn>
            </a:cxnLst>
            <a:pathLst>
              <a:path w="746126" h="746126">
                <a:moveTo>
                  <a:pt x="306284" y="137956"/>
                </a:moveTo>
                <a:cubicBezTo>
                  <a:pt x="310779" y="137785"/>
                  <a:pt x="315338" y="139329"/>
                  <a:pt x="318898" y="142628"/>
                </a:cubicBezTo>
                <a:lnTo>
                  <a:pt x="469646" y="282344"/>
                </a:lnTo>
                <a:cubicBezTo>
                  <a:pt x="476765" y="288942"/>
                  <a:pt x="477187" y="300061"/>
                  <a:pt x="470590" y="307180"/>
                </a:cubicBezTo>
                <a:lnTo>
                  <a:pt x="461760" y="316706"/>
                </a:lnTo>
                <a:cubicBezTo>
                  <a:pt x="455163" y="323825"/>
                  <a:pt x="444044" y="324247"/>
                  <a:pt x="436925" y="317650"/>
                </a:cubicBezTo>
                <a:lnTo>
                  <a:pt x="432162" y="313235"/>
                </a:lnTo>
                <a:lnTo>
                  <a:pt x="391258" y="357369"/>
                </a:lnTo>
                <a:lnTo>
                  <a:pt x="487159" y="446252"/>
                </a:lnTo>
                <a:cubicBezTo>
                  <a:pt x="490783" y="441495"/>
                  <a:pt x="496201" y="439792"/>
                  <a:pt x="501674" y="439584"/>
                </a:cubicBezTo>
                <a:cubicBezTo>
                  <a:pt x="509319" y="439293"/>
                  <a:pt x="517075" y="441920"/>
                  <a:pt x="523130" y="447531"/>
                </a:cubicBezTo>
                <a:lnTo>
                  <a:pt x="682787" y="595504"/>
                </a:lnTo>
                <a:cubicBezTo>
                  <a:pt x="694897" y="606728"/>
                  <a:pt x="695615" y="625642"/>
                  <a:pt x="684392" y="637752"/>
                </a:cubicBezTo>
                <a:lnTo>
                  <a:pt x="659592" y="664510"/>
                </a:lnTo>
                <a:cubicBezTo>
                  <a:pt x="648368" y="676620"/>
                  <a:pt x="629454" y="677338"/>
                  <a:pt x="617344" y="666115"/>
                </a:cubicBezTo>
                <a:lnTo>
                  <a:pt x="457687" y="518142"/>
                </a:lnTo>
                <a:cubicBezTo>
                  <a:pt x="446977" y="508216"/>
                  <a:pt x="445177" y="492275"/>
                  <a:pt x="454100" y="481245"/>
                </a:cubicBezTo>
                <a:lnTo>
                  <a:pt x="358536" y="392675"/>
                </a:lnTo>
                <a:lnTo>
                  <a:pt x="317635" y="436805"/>
                </a:lnTo>
                <a:lnTo>
                  <a:pt x="322398" y="441219"/>
                </a:lnTo>
                <a:cubicBezTo>
                  <a:pt x="329517" y="447817"/>
                  <a:pt x="329939" y="458936"/>
                  <a:pt x="323342" y="466055"/>
                </a:cubicBezTo>
                <a:lnTo>
                  <a:pt x="314512" y="475581"/>
                </a:lnTo>
                <a:cubicBezTo>
                  <a:pt x="307915" y="482700"/>
                  <a:pt x="296796" y="483122"/>
                  <a:pt x="289677" y="476525"/>
                </a:cubicBezTo>
                <a:lnTo>
                  <a:pt x="138928" y="336808"/>
                </a:lnTo>
                <a:cubicBezTo>
                  <a:pt x="131809" y="330210"/>
                  <a:pt x="131387" y="319091"/>
                  <a:pt x="137985" y="311973"/>
                </a:cubicBezTo>
                <a:lnTo>
                  <a:pt x="146814" y="302446"/>
                </a:lnTo>
                <a:cubicBezTo>
                  <a:pt x="153412" y="295327"/>
                  <a:pt x="164531" y="294905"/>
                  <a:pt x="171650" y="301503"/>
                </a:cubicBezTo>
                <a:lnTo>
                  <a:pt x="176413" y="305918"/>
                </a:lnTo>
                <a:lnTo>
                  <a:pt x="290940" y="182348"/>
                </a:lnTo>
                <a:lnTo>
                  <a:pt x="286176" y="177933"/>
                </a:lnTo>
                <a:cubicBezTo>
                  <a:pt x="279057" y="171335"/>
                  <a:pt x="278635" y="160216"/>
                  <a:pt x="285233" y="153098"/>
                </a:cubicBezTo>
                <a:lnTo>
                  <a:pt x="294062" y="143571"/>
                </a:lnTo>
                <a:cubicBezTo>
                  <a:pt x="297361" y="140012"/>
                  <a:pt x="301790" y="138126"/>
                  <a:pt x="306284" y="137956"/>
                </a:cubicBezTo>
                <a:close/>
                <a:moveTo>
                  <a:pt x="373063" y="0"/>
                </a:moveTo>
                <a:cubicBezTo>
                  <a:pt x="579100" y="0"/>
                  <a:pt x="746126" y="167026"/>
                  <a:pt x="746126" y="373063"/>
                </a:cubicBezTo>
                <a:cubicBezTo>
                  <a:pt x="746126" y="441784"/>
                  <a:pt x="727545" y="506165"/>
                  <a:pt x="693797" y="560673"/>
                </a:cubicBezTo>
                <a:lnTo>
                  <a:pt x="634837" y="506028"/>
                </a:lnTo>
                <a:cubicBezTo>
                  <a:pt x="656383" y="466516"/>
                  <a:pt x="667887" y="421133"/>
                  <a:pt x="667887" y="373063"/>
                </a:cubicBezTo>
                <a:cubicBezTo>
                  <a:pt x="667887" y="210236"/>
                  <a:pt x="535890" y="78239"/>
                  <a:pt x="373063" y="78239"/>
                </a:cubicBezTo>
                <a:cubicBezTo>
                  <a:pt x="210236" y="78239"/>
                  <a:pt x="78239" y="210236"/>
                  <a:pt x="78239" y="373063"/>
                </a:cubicBezTo>
                <a:cubicBezTo>
                  <a:pt x="78239" y="535890"/>
                  <a:pt x="210236" y="667887"/>
                  <a:pt x="373063" y="667887"/>
                </a:cubicBezTo>
                <a:cubicBezTo>
                  <a:pt x="430719" y="667887"/>
                  <a:pt x="484509" y="651337"/>
                  <a:pt x="529532" y="622079"/>
                </a:cubicBezTo>
                <a:lnTo>
                  <a:pt x="588515" y="676745"/>
                </a:lnTo>
                <a:cubicBezTo>
                  <a:pt x="528014" y="720662"/>
                  <a:pt x="453512" y="746126"/>
                  <a:pt x="373063" y="746126"/>
                </a:cubicBezTo>
                <a:cubicBezTo>
                  <a:pt x="167026" y="746126"/>
                  <a:pt x="0" y="579100"/>
                  <a:pt x="0" y="373063"/>
                </a:cubicBezTo>
                <a:cubicBezTo>
                  <a:pt x="0" y="167026"/>
                  <a:pt x="167026" y="0"/>
                  <a:pt x="373063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5" name="圆角矩形 26"/>
          <p:cNvSpPr/>
          <p:nvPr/>
        </p:nvSpPr>
        <p:spPr>
          <a:xfrm>
            <a:off x="6550025" y="2462213"/>
            <a:ext cx="220663" cy="166687"/>
          </a:xfrm>
          <a:custGeom>
            <a:avLst/>
            <a:gdLst/>
            <a:ahLst/>
            <a:cxnLst>
              <a:cxn ang="0">
                <a:pos x="14542" y="19031"/>
              </a:cxn>
              <a:cxn ang="0">
                <a:pos x="16195" y="19031"/>
              </a:cxn>
              <a:cxn ang="0">
                <a:pos x="9738" y="12669"/>
              </a:cxn>
              <a:cxn ang="0">
                <a:pos x="6944" y="15163"/>
              </a:cxn>
              <a:cxn ang="0">
                <a:pos x="9738" y="12669"/>
              </a:cxn>
              <a:cxn ang="0">
                <a:pos x="19108" y="15163"/>
              </a:cxn>
              <a:cxn ang="0">
                <a:pos x="16313" y="13099"/>
              </a:cxn>
              <a:cxn ang="0">
                <a:pos x="13104" y="11454"/>
              </a:cxn>
              <a:cxn ang="0">
                <a:pos x="14423" y="15163"/>
              </a:cxn>
              <a:cxn ang="0">
                <a:pos x="11629" y="11987"/>
              </a:cxn>
              <a:cxn ang="0">
                <a:pos x="23792" y="9849"/>
              </a:cxn>
              <a:cxn ang="0">
                <a:pos x="20998" y="15163"/>
              </a:cxn>
              <a:cxn ang="0">
                <a:pos x="23792" y="9849"/>
              </a:cxn>
              <a:cxn ang="0">
                <a:pos x="19108" y="4164"/>
              </a:cxn>
              <a:cxn ang="0">
                <a:pos x="20998" y="8845"/>
              </a:cxn>
              <a:cxn ang="0">
                <a:pos x="23792" y="5739"/>
              </a:cxn>
              <a:cxn ang="0">
                <a:pos x="24654" y="7197"/>
              </a:cxn>
              <a:cxn ang="0">
                <a:pos x="15414" y="12750"/>
              </a:cxn>
              <a:cxn ang="0">
                <a:pos x="5157" y="13583"/>
              </a:cxn>
              <a:cxn ang="0">
                <a:pos x="6944" y="11551"/>
              </a:cxn>
              <a:cxn ang="0">
                <a:pos x="9738" y="6768"/>
              </a:cxn>
              <a:cxn ang="0">
                <a:pos x="11629" y="9953"/>
              </a:cxn>
              <a:cxn ang="0">
                <a:pos x="14423" y="8537"/>
              </a:cxn>
              <a:cxn ang="0">
                <a:pos x="15414" y="11362"/>
              </a:cxn>
              <a:cxn ang="0">
                <a:pos x="16313" y="4164"/>
              </a:cxn>
              <a:cxn ang="0">
                <a:pos x="2538" y="2757"/>
              </a:cxn>
              <a:cxn ang="0">
                <a:pos x="3171" y="17365"/>
              </a:cxn>
              <a:cxn ang="0">
                <a:pos x="28198" y="16732"/>
              </a:cxn>
              <a:cxn ang="0">
                <a:pos x="27566" y="2123"/>
              </a:cxn>
              <a:cxn ang="0">
                <a:pos x="3408" y="0"/>
              </a:cxn>
              <a:cxn ang="0">
                <a:pos x="30737" y="3413"/>
              </a:cxn>
              <a:cxn ang="0">
                <a:pos x="27329" y="20475"/>
              </a:cxn>
              <a:cxn ang="0">
                <a:pos x="19560" y="21483"/>
              </a:cxn>
              <a:cxn ang="0">
                <a:pos x="23009" y="23235"/>
              </a:cxn>
              <a:cxn ang="0">
                <a:pos x="7728" y="21483"/>
              </a:cxn>
              <a:cxn ang="0">
                <a:pos x="11177" y="20475"/>
              </a:cxn>
              <a:cxn ang="0">
                <a:pos x="0" y="17063"/>
              </a:cxn>
              <a:cxn ang="0">
                <a:pos x="3408" y="0"/>
              </a:cxn>
            </a:cxnLst>
            <a:pathLst>
              <a:path w="1584176" h="1195792">
                <a:moveTo>
                  <a:pt x="792088" y="936827"/>
                </a:moveTo>
                <a:cubicBezTo>
                  <a:pt x="768562" y="936827"/>
                  <a:pt x="749491" y="955898"/>
                  <a:pt x="749491" y="979424"/>
                </a:cubicBezTo>
                <a:cubicBezTo>
                  <a:pt x="749491" y="1002950"/>
                  <a:pt x="768562" y="1022021"/>
                  <a:pt x="792088" y="1022021"/>
                </a:cubicBezTo>
                <a:cubicBezTo>
                  <a:pt x="815614" y="1022021"/>
                  <a:pt x="834685" y="1002950"/>
                  <a:pt x="834685" y="979424"/>
                </a:cubicBezTo>
                <a:cubicBezTo>
                  <a:pt x="834685" y="955898"/>
                  <a:pt x="815614" y="936827"/>
                  <a:pt x="792088" y="936827"/>
                </a:cubicBezTo>
                <a:close/>
                <a:moveTo>
                  <a:pt x="501926" y="652004"/>
                </a:moveTo>
                <a:lnTo>
                  <a:pt x="501926" y="780354"/>
                </a:lnTo>
                <a:lnTo>
                  <a:pt x="357910" y="780354"/>
                </a:lnTo>
                <a:lnTo>
                  <a:pt x="357910" y="703916"/>
                </a:lnTo>
                <a:lnTo>
                  <a:pt x="501926" y="652004"/>
                </a:lnTo>
                <a:close/>
                <a:moveTo>
                  <a:pt x="984820" y="611637"/>
                </a:moveTo>
                <a:lnTo>
                  <a:pt x="984820" y="780354"/>
                </a:lnTo>
                <a:lnTo>
                  <a:pt x="840804" y="780354"/>
                </a:lnTo>
                <a:lnTo>
                  <a:pt x="840804" y="674135"/>
                </a:lnTo>
                <a:lnTo>
                  <a:pt x="984820" y="611637"/>
                </a:lnTo>
                <a:close/>
                <a:moveTo>
                  <a:pt x="675372" y="589482"/>
                </a:moveTo>
                <a:lnTo>
                  <a:pt x="743373" y="649323"/>
                </a:lnTo>
                <a:lnTo>
                  <a:pt x="743373" y="780354"/>
                </a:lnTo>
                <a:lnTo>
                  <a:pt x="599357" y="780354"/>
                </a:lnTo>
                <a:lnTo>
                  <a:pt x="599357" y="616883"/>
                </a:lnTo>
                <a:lnTo>
                  <a:pt x="675372" y="589482"/>
                </a:lnTo>
                <a:close/>
                <a:moveTo>
                  <a:pt x="1226266" y="506859"/>
                </a:moveTo>
                <a:lnTo>
                  <a:pt x="1226266" y="780354"/>
                </a:lnTo>
                <a:lnTo>
                  <a:pt x="1082250" y="780354"/>
                </a:lnTo>
                <a:lnTo>
                  <a:pt x="1082250" y="569356"/>
                </a:lnTo>
                <a:lnTo>
                  <a:pt x="1226266" y="506859"/>
                </a:lnTo>
                <a:close/>
                <a:moveTo>
                  <a:pt x="840804" y="214317"/>
                </a:moveTo>
                <a:lnTo>
                  <a:pt x="984820" y="214317"/>
                </a:lnTo>
                <a:lnTo>
                  <a:pt x="984820" y="499046"/>
                </a:lnTo>
                <a:lnTo>
                  <a:pt x="1082250" y="455202"/>
                </a:lnTo>
                <a:lnTo>
                  <a:pt x="1082250" y="295348"/>
                </a:lnTo>
                <a:lnTo>
                  <a:pt x="1226266" y="295348"/>
                </a:lnTo>
                <a:lnTo>
                  <a:pt x="1226266" y="390395"/>
                </a:lnTo>
                <a:lnTo>
                  <a:pt x="1270685" y="370406"/>
                </a:lnTo>
                <a:lnTo>
                  <a:pt x="1299260" y="437081"/>
                </a:lnTo>
                <a:lnTo>
                  <a:pt x="794435" y="656156"/>
                </a:lnTo>
                <a:lnTo>
                  <a:pt x="675372" y="551381"/>
                </a:lnTo>
                <a:lnTo>
                  <a:pt x="265797" y="699019"/>
                </a:lnTo>
                <a:lnTo>
                  <a:pt x="246747" y="632344"/>
                </a:lnTo>
                <a:lnTo>
                  <a:pt x="357910" y="594475"/>
                </a:lnTo>
                <a:lnTo>
                  <a:pt x="357910" y="348306"/>
                </a:lnTo>
                <a:lnTo>
                  <a:pt x="501926" y="348306"/>
                </a:lnTo>
                <a:lnTo>
                  <a:pt x="501926" y="545415"/>
                </a:lnTo>
                <a:lnTo>
                  <a:pt x="599357" y="512224"/>
                </a:lnTo>
                <a:lnTo>
                  <a:pt x="599357" y="439364"/>
                </a:lnTo>
                <a:lnTo>
                  <a:pt x="743373" y="439364"/>
                </a:lnTo>
                <a:lnTo>
                  <a:pt x="743373" y="540040"/>
                </a:lnTo>
                <a:lnTo>
                  <a:pt x="794435" y="584719"/>
                </a:lnTo>
                <a:lnTo>
                  <a:pt x="840804" y="563853"/>
                </a:lnTo>
                <a:lnTo>
                  <a:pt x="840804" y="214317"/>
                </a:lnTo>
                <a:close/>
                <a:moveTo>
                  <a:pt x="163421" y="109283"/>
                </a:moveTo>
                <a:cubicBezTo>
                  <a:pt x="145421" y="109283"/>
                  <a:pt x="130830" y="123874"/>
                  <a:pt x="130830" y="141874"/>
                </a:cubicBezTo>
                <a:lnTo>
                  <a:pt x="130830" y="861077"/>
                </a:lnTo>
                <a:cubicBezTo>
                  <a:pt x="130830" y="879077"/>
                  <a:pt x="145421" y="893668"/>
                  <a:pt x="163421" y="893668"/>
                </a:cubicBezTo>
                <a:lnTo>
                  <a:pt x="1420755" y="893668"/>
                </a:lnTo>
                <a:cubicBezTo>
                  <a:pt x="1438755" y="893668"/>
                  <a:pt x="1453346" y="879077"/>
                  <a:pt x="1453346" y="861077"/>
                </a:cubicBezTo>
                <a:lnTo>
                  <a:pt x="1453346" y="141874"/>
                </a:lnTo>
                <a:cubicBezTo>
                  <a:pt x="1453346" y="123874"/>
                  <a:pt x="1438755" y="109283"/>
                  <a:pt x="1420755" y="109283"/>
                </a:cubicBezTo>
                <a:lnTo>
                  <a:pt x="163421" y="109283"/>
                </a:lnTo>
                <a:close/>
                <a:moveTo>
                  <a:pt x="175629" y="0"/>
                </a:moveTo>
                <a:lnTo>
                  <a:pt x="1408547" y="0"/>
                </a:lnTo>
                <a:cubicBezTo>
                  <a:pt x="1505544" y="0"/>
                  <a:pt x="1584176" y="78632"/>
                  <a:pt x="1584176" y="175629"/>
                </a:cubicBezTo>
                <a:lnTo>
                  <a:pt x="1584176" y="878123"/>
                </a:lnTo>
                <a:cubicBezTo>
                  <a:pt x="1584176" y="975120"/>
                  <a:pt x="1505544" y="1053752"/>
                  <a:pt x="1408547" y="1053752"/>
                </a:cubicBezTo>
                <a:lnTo>
                  <a:pt x="1008112" y="1053752"/>
                </a:lnTo>
                <a:lnTo>
                  <a:pt x="1008112" y="1105610"/>
                </a:lnTo>
                <a:lnTo>
                  <a:pt x="1185879" y="1105610"/>
                </a:lnTo>
                <a:lnTo>
                  <a:pt x="1185879" y="1195792"/>
                </a:lnTo>
                <a:lnTo>
                  <a:pt x="398297" y="1195792"/>
                </a:lnTo>
                <a:lnTo>
                  <a:pt x="398297" y="1105610"/>
                </a:lnTo>
                <a:lnTo>
                  <a:pt x="576064" y="1105610"/>
                </a:lnTo>
                <a:lnTo>
                  <a:pt x="576064" y="1053752"/>
                </a:lnTo>
                <a:lnTo>
                  <a:pt x="175629" y="1053752"/>
                </a:lnTo>
                <a:cubicBezTo>
                  <a:pt x="78632" y="1053752"/>
                  <a:pt x="0" y="975120"/>
                  <a:pt x="0" y="878123"/>
                </a:cubicBezTo>
                <a:lnTo>
                  <a:pt x="0" y="175629"/>
                </a:lnTo>
                <a:cubicBezTo>
                  <a:pt x="0" y="78632"/>
                  <a:pt x="78632" y="0"/>
                  <a:pt x="175629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6" name="Freeform 37"/>
          <p:cNvSpPr>
            <a:spLocks noEditPoints="1"/>
          </p:cNvSpPr>
          <p:nvPr/>
        </p:nvSpPr>
        <p:spPr>
          <a:xfrm>
            <a:off x="7593013" y="3100388"/>
            <a:ext cx="223837" cy="2206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1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3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1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7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7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3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02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1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7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 bldLvl="0" animBg="1"/>
      <p:bldP spid="12314" grpId="0" bldLvl="0"/>
      <p:bldP spid="12316" grpId="0" bldLvl="0" animBg="1"/>
      <p:bldP spid="12318" grpId="0" bldLvl="0" animBg="1"/>
      <p:bldP spid="12319" grpId="0" bldLvl="0"/>
      <p:bldP spid="12321" grpId="0" bldLvl="0" animBg="1"/>
      <p:bldP spid="12323" grpId="0" bldLvl="0" animBg="1"/>
      <p:bldP spid="12324" grpId="0" bldLvl="0"/>
      <p:bldP spid="12326" grpId="0" bldLvl="0" animBg="1"/>
      <p:bldP spid="12328" grpId="0" bldLvl="0" animBg="1"/>
      <p:bldP spid="12329" grpId="0" bldLvl="0"/>
      <p:bldP spid="12331" grpId="0" bldLvl="0" animBg="1"/>
      <p:bldP spid="12333" grpId="0" bldLvl="0" animBg="1"/>
      <p:bldP spid="12334" grpId="0" bldLvl="0"/>
      <p:bldP spid="12336" grpId="0" bldLvl="0" animBg="1"/>
      <p:bldP spid="12338" grpId="0" bldLvl="0" animBg="1"/>
      <p:bldP spid="12339" grpId="0" bldLvl="0"/>
      <p:bldP spid="12341" grpId="0" bldLvl="0" animBg="1"/>
      <p:bldP spid="12343" grpId="0" bldLvl="0" animBg="1"/>
      <p:bldP spid="12344" grpId="0" bldLvl="0"/>
      <p:bldP spid="12346" grpId="0" bldLvl="0" animBg="1"/>
      <p:bldP spid="12348" grpId="0" bldLvl="0"/>
      <p:bldP spid="12349" grpId="0" bldLvl="0"/>
      <p:bldP spid="12350" grpId="0" bldLvl="0"/>
      <p:bldP spid="12351" grpId="0" bldLvl="0"/>
      <p:bldP spid="12352" grpId="0" bldLvl="0"/>
      <p:bldP spid="12353" grpId="0" bldLvl="0"/>
      <p:bldP spid="12354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770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2771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2772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2773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2774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2775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2776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2777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2778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2779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2780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2781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278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278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278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9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360" name="同心圆 6"/>
          <p:cNvSpPr/>
          <p:nvPr/>
        </p:nvSpPr>
        <p:spPr>
          <a:xfrm>
            <a:off x="3851275" y="234950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accent1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1" name="同心圆 7"/>
          <p:cNvSpPr/>
          <p:nvPr/>
        </p:nvSpPr>
        <p:spPr>
          <a:xfrm>
            <a:off x="3851275" y="337185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2" name="同心圆 8"/>
          <p:cNvSpPr/>
          <p:nvPr/>
        </p:nvSpPr>
        <p:spPr>
          <a:xfrm>
            <a:off x="3851275" y="4392613"/>
            <a:ext cx="720725" cy="7207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7501832"/>
              </a:cxn>
              <a:cxn ang="0">
                <a:pos x="0" y="401210123"/>
              </a:cxn>
              <a:cxn ang="0">
                <a:pos x="117501832" y="684917280"/>
              </a:cxn>
              <a:cxn ang="0">
                <a:pos x="401210123" y="802419112"/>
              </a:cxn>
              <a:cxn ang="0">
                <a:pos x="684917280" y="684917280"/>
              </a:cxn>
              <a:cxn ang="0">
                <a:pos x="802419112" y="401210123"/>
              </a:cxn>
              <a:cxn ang="0">
                <a:pos x="684917280" y="117501832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3" name="TextBox 9"/>
          <p:cNvSpPr/>
          <p:nvPr/>
        </p:nvSpPr>
        <p:spPr>
          <a:xfrm>
            <a:off x="4808538" y="23780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4" name="TextBox 10"/>
          <p:cNvSpPr/>
          <p:nvPr/>
        </p:nvSpPr>
        <p:spPr>
          <a:xfrm>
            <a:off x="4808538" y="340042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5" name="TextBox 11"/>
          <p:cNvSpPr/>
          <p:nvPr/>
        </p:nvSpPr>
        <p:spPr>
          <a:xfrm>
            <a:off x="4808538" y="44227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6" name="直接连接符 13"/>
          <p:cNvSpPr/>
          <p:nvPr/>
        </p:nvSpPr>
        <p:spPr>
          <a:xfrm>
            <a:off x="3240088" y="3730625"/>
            <a:ext cx="504825" cy="1588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7" name="直接连接符 14"/>
          <p:cNvSpPr/>
          <p:nvPr/>
        </p:nvSpPr>
        <p:spPr>
          <a:xfrm flipV="1">
            <a:off x="3060700" y="2833688"/>
            <a:ext cx="684213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8" name="直接连接符 17"/>
          <p:cNvSpPr/>
          <p:nvPr/>
        </p:nvSpPr>
        <p:spPr>
          <a:xfrm>
            <a:off x="3081338" y="4379913"/>
            <a:ext cx="684212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grpSp>
        <p:nvGrpSpPr>
          <p:cNvPr id="14369" name="组合 22"/>
          <p:cNvGrpSpPr/>
          <p:nvPr/>
        </p:nvGrpSpPr>
        <p:grpSpPr>
          <a:xfrm>
            <a:off x="1331913" y="2833688"/>
            <a:ext cx="1800225" cy="1800225"/>
            <a:chOff x="0" y="0"/>
            <a:chExt cx="1800200" cy="1800200"/>
          </a:xfrm>
        </p:grpSpPr>
        <p:grpSp>
          <p:nvGrpSpPr>
            <p:cNvPr id="32801" name="组合 5"/>
            <p:cNvGrpSpPr/>
            <p:nvPr/>
          </p:nvGrpSpPr>
          <p:grpSpPr>
            <a:xfrm>
              <a:off x="0" y="0"/>
              <a:ext cx="1800200" cy="1800200"/>
              <a:chOff x="0" y="0"/>
              <a:chExt cx="1800200" cy="1800200"/>
            </a:xfrm>
          </p:grpSpPr>
          <p:sp>
            <p:nvSpPr>
              <p:cNvPr id="32802" name="空心弧 1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21600" h="21600">
                    <a:moveTo>
                      <a:pt x="13766" y="18051"/>
                    </a:moveTo>
                    <a:cubicBezTo>
                      <a:pt x="12824" y="18436"/>
                      <a:pt x="11817" y="18634"/>
                      <a:pt x="10800" y="18635"/>
                    </a:cubicBezTo>
                    <a:cubicBezTo>
                      <a:pt x="9782" y="18635"/>
                      <a:pt x="8775" y="18436"/>
                      <a:pt x="7833" y="18051"/>
                    </a:cubicBezTo>
                    <a:lnTo>
                      <a:pt x="6711" y="20796"/>
                    </a:lnTo>
                    <a:cubicBezTo>
                      <a:pt x="8009" y="21326"/>
                      <a:pt x="9397" y="21600"/>
                      <a:pt x="10800" y="21600"/>
                    </a:cubicBezTo>
                    <a:cubicBezTo>
                      <a:pt x="12202" y="21599"/>
                      <a:pt x="13590" y="21326"/>
                      <a:pt x="14888" y="20796"/>
                    </a:cubicBezTo>
                    <a:lnTo>
                      <a:pt x="13766" y="18051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3" name="空心弧 2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1139266988"/>
                  </a:cxn>
                  <a:cxn ang="0">
                    <a:pos x="2147483647" y="1684589572"/>
                  </a:cxn>
                  <a:cxn ang="0">
                    <a:pos x="2147483647" y="1139266988"/>
                  </a:cxn>
                </a:cxnLst>
                <a:pathLst>
                  <a:path w="21600" h="21600">
                    <a:moveTo>
                      <a:pt x="13380" y="3343"/>
                    </a:moveTo>
                    <a:cubicBezTo>
                      <a:pt x="12550" y="3056"/>
                      <a:pt x="11678" y="2909"/>
                      <a:pt x="10799" y="2910"/>
                    </a:cubicBezTo>
                    <a:cubicBezTo>
                      <a:pt x="9921" y="2910"/>
                      <a:pt x="9049" y="3056"/>
                      <a:pt x="8219" y="3343"/>
                    </a:cubicBezTo>
                    <a:lnTo>
                      <a:pt x="7268" y="593"/>
                    </a:lnTo>
                    <a:cubicBezTo>
                      <a:pt x="8404" y="200"/>
                      <a:pt x="9597" y="-1"/>
                      <a:pt x="10800" y="0"/>
                    </a:cubicBezTo>
                    <a:cubicBezTo>
                      <a:pt x="12002" y="0"/>
                      <a:pt x="13195" y="200"/>
                      <a:pt x="14331" y="593"/>
                    </a:cubicBezTo>
                    <a:lnTo>
                      <a:pt x="13380" y="3343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4" name="空心弧 3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1623228672"/>
                  </a:cxn>
                  <a:cxn ang="0">
                    <a:pos x="1395143332" y="2147483647"/>
                  </a:cxn>
                </a:cxnLst>
                <a:pathLst>
                  <a:path w="21600" h="21600">
                    <a:moveTo>
                      <a:pt x="17939" y="7198"/>
                    </a:moveTo>
                    <a:cubicBezTo>
                      <a:pt x="16579" y="4503"/>
                      <a:pt x="13818" y="2803"/>
                      <a:pt x="10799" y="2804"/>
                    </a:cubicBezTo>
                    <a:cubicBezTo>
                      <a:pt x="7781" y="2804"/>
                      <a:pt x="5020" y="4503"/>
                      <a:pt x="3660" y="7198"/>
                    </a:cubicBezTo>
                    <a:lnTo>
                      <a:pt x="1157" y="5935"/>
                    </a:lnTo>
                    <a:cubicBezTo>
                      <a:pt x="2993" y="2295"/>
                      <a:pt x="6723" y="-1"/>
                      <a:pt x="10800" y="0"/>
                    </a:cubicBezTo>
                    <a:cubicBezTo>
                      <a:pt x="14876" y="0"/>
                      <a:pt x="18606" y="2295"/>
                      <a:pt x="20442" y="5935"/>
                    </a:cubicBezTo>
                    <a:lnTo>
                      <a:pt x="17939" y="7198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5" name="空心弧 4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400929308" y="2147483647"/>
                  </a:cxn>
                </a:cxnLst>
                <a:pathLst>
                  <a:path w="21600" h="21600">
                    <a:moveTo>
                      <a:pt x="17851" y="14232"/>
                    </a:moveTo>
                    <a:cubicBezTo>
                      <a:pt x="16537" y="16929"/>
                      <a:pt x="13800" y="18641"/>
                      <a:pt x="10800" y="18642"/>
                    </a:cubicBezTo>
                    <a:cubicBezTo>
                      <a:pt x="7799" y="18642"/>
                      <a:pt x="5062" y="16929"/>
                      <a:pt x="3748" y="14232"/>
                    </a:cubicBezTo>
                    <a:lnTo>
                      <a:pt x="1089" y="15526"/>
                    </a:lnTo>
                    <a:cubicBezTo>
                      <a:pt x="2897" y="19242"/>
                      <a:pt x="6667" y="21600"/>
                      <a:pt x="10800" y="21600"/>
                    </a:cubicBezTo>
                    <a:cubicBezTo>
                      <a:pt x="14932" y="21599"/>
                      <a:pt x="18702" y="19242"/>
                      <a:pt x="20510" y="15526"/>
                    </a:cubicBezTo>
                    <a:lnTo>
                      <a:pt x="17851" y="14232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2806" name="梯形 21"/>
            <p:cNvSpPr/>
            <p:nvPr/>
          </p:nvSpPr>
          <p:spPr>
            <a:xfrm rot="-5400000">
              <a:off x="645255" y="537963"/>
              <a:ext cx="509692" cy="648074"/>
            </a:xfrm>
            <a:custGeom>
              <a:avLst/>
              <a:gdLst/>
              <a:ahLst/>
              <a:cxnLst>
                <a:cxn ang="0">
                  <a:pos x="253402" y="276082"/>
                </a:cxn>
                <a:cxn ang="0">
                  <a:pos x="253402" y="312841"/>
                </a:cxn>
                <a:cxn ang="0">
                  <a:pos x="185877" y="312841"/>
                </a:cxn>
                <a:cxn ang="0">
                  <a:pos x="221370" y="276082"/>
                </a:cxn>
                <a:cxn ang="0">
                  <a:pos x="253402" y="276082"/>
                </a:cxn>
                <a:cxn ang="0">
                  <a:pos x="294881" y="187469"/>
                </a:cxn>
                <a:cxn ang="0">
                  <a:pos x="107409" y="374939"/>
                </a:cxn>
                <a:cxn ang="0">
                  <a:pos x="107409" y="318825"/>
                </a:cxn>
                <a:cxn ang="0">
                  <a:pos x="111988" y="314245"/>
                </a:cxn>
                <a:cxn ang="0">
                  <a:pos x="25902" y="314245"/>
                </a:cxn>
                <a:cxn ang="0">
                  <a:pos x="0" y="288344"/>
                </a:cxn>
                <a:cxn ang="0">
                  <a:pos x="0" y="256384"/>
                </a:cxn>
                <a:cxn ang="0">
                  <a:pos x="56247" y="256384"/>
                </a:cxn>
                <a:cxn ang="0">
                  <a:pos x="65430" y="247203"/>
                </a:cxn>
                <a:cxn ang="0">
                  <a:pos x="65430" y="210478"/>
                </a:cxn>
                <a:cxn ang="0">
                  <a:pos x="56247" y="201297"/>
                </a:cxn>
                <a:cxn ang="0">
                  <a:pos x="0" y="201297"/>
                </a:cxn>
                <a:cxn ang="0">
                  <a:pos x="0" y="86595"/>
                </a:cxn>
                <a:cxn ang="0">
                  <a:pos x="25902" y="60693"/>
                </a:cxn>
                <a:cxn ang="0">
                  <a:pos x="111989" y="60693"/>
                </a:cxn>
                <a:cxn ang="0">
                  <a:pos x="107409" y="56113"/>
                </a:cxn>
                <a:cxn ang="0">
                  <a:pos x="107409" y="0"/>
                </a:cxn>
                <a:cxn ang="0">
                  <a:pos x="294881" y="187469"/>
                </a:cxn>
              </a:cxnLst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bldLvl="0" animBg="1"/>
      <p:bldP spid="14361" grpId="0" bldLvl="0" animBg="1"/>
      <p:bldP spid="14362" grpId="0" bldLvl="0" animBg="1"/>
      <p:bldP spid="14363" grpId="0" bldLvl="0"/>
      <p:bldP spid="14364" grpId="0" bldLvl="0"/>
      <p:bldP spid="14365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3795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3796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3797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3798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3799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3800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3801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3802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380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380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3805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3806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3807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3808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09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0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1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2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3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4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504" name="青海"/>
          <p:cNvSpPr/>
          <p:nvPr/>
        </p:nvSpPr>
        <p:spPr>
          <a:xfrm>
            <a:off x="5154613" y="4065588"/>
            <a:ext cx="1458912" cy="104616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5" name="辽宁"/>
          <p:cNvSpPr/>
          <p:nvPr/>
        </p:nvSpPr>
        <p:spPr>
          <a:xfrm>
            <a:off x="1108075" y="3876675"/>
            <a:ext cx="1447800" cy="13779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6" name="四川"/>
          <p:cNvSpPr/>
          <p:nvPr/>
        </p:nvSpPr>
        <p:spPr>
          <a:xfrm>
            <a:off x="5156200" y="2239963"/>
            <a:ext cx="1385888" cy="12160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7" name="湖北"/>
          <p:cNvSpPr/>
          <p:nvPr/>
        </p:nvSpPr>
        <p:spPr>
          <a:xfrm>
            <a:off x="971550" y="2268538"/>
            <a:ext cx="1658938" cy="103981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8" name="Oval 45"/>
          <p:cNvSpPr/>
          <p:nvPr/>
        </p:nvSpPr>
        <p:spPr>
          <a:xfrm>
            <a:off x="1436688" y="2398713"/>
            <a:ext cx="576262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09" name="Oval 48"/>
          <p:cNvSpPr/>
          <p:nvPr/>
        </p:nvSpPr>
        <p:spPr>
          <a:xfrm>
            <a:off x="5730875" y="2398713"/>
            <a:ext cx="576263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0" name="Oval 51"/>
          <p:cNvSpPr/>
          <p:nvPr/>
        </p:nvSpPr>
        <p:spPr>
          <a:xfrm>
            <a:off x="1436688" y="4337050"/>
            <a:ext cx="576262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1" name="Oval 54"/>
          <p:cNvSpPr/>
          <p:nvPr/>
        </p:nvSpPr>
        <p:spPr>
          <a:xfrm>
            <a:off x="5730875" y="4337050"/>
            <a:ext cx="576263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2" name="TextBox 54"/>
          <p:cNvSpPr/>
          <p:nvPr/>
        </p:nvSpPr>
        <p:spPr>
          <a:xfrm>
            <a:off x="27892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3" name="TextBox 55"/>
          <p:cNvSpPr/>
          <p:nvPr/>
        </p:nvSpPr>
        <p:spPr>
          <a:xfrm>
            <a:off x="31527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4" name="Rectangle 42"/>
          <p:cNvSpPr/>
          <p:nvPr/>
        </p:nvSpPr>
        <p:spPr>
          <a:xfrm>
            <a:off x="2889250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15" name="TextBox 57"/>
          <p:cNvSpPr/>
          <p:nvPr/>
        </p:nvSpPr>
        <p:spPr>
          <a:xfrm>
            <a:off x="66754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6" name="TextBox 58"/>
          <p:cNvSpPr/>
          <p:nvPr/>
        </p:nvSpPr>
        <p:spPr>
          <a:xfrm>
            <a:off x="70389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7" name="Rectangle 42"/>
          <p:cNvSpPr/>
          <p:nvPr/>
        </p:nvSpPr>
        <p:spPr>
          <a:xfrm>
            <a:off x="6773863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18" name="TextBox 60"/>
          <p:cNvSpPr/>
          <p:nvPr/>
        </p:nvSpPr>
        <p:spPr>
          <a:xfrm>
            <a:off x="27892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9" name="TextBox 61"/>
          <p:cNvSpPr/>
          <p:nvPr/>
        </p:nvSpPr>
        <p:spPr>
          <a:xfrm>
            <a:off x="31527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0" name="Rectangle 42"/>
          <p:cNvSpPr/>
          <p:nvPr/>
        </p:nvSpPr>
        <p:spPr>
          <a:xfrm>
            <a:off x="2889250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21" name="TextBox 63"/>
          <p:cNvSpPr/>
          <p:nvPr/>
        </p:nvSpPr>
        <p:spPr>
          <a:xfrm>
            <a:off x="66754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2" name="TextBox 64"/>
          <p:cNvSpPr/>
          <p:nvPr/>
        </p:nvSpPr>
        <p:spPr>
          <a:xfrm>
            <a:off x="70389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3" name="Rectangle 42"/>
          <p:cNvSpPr/>
          <p:nvPr/>
        </p:nvSpPr>
        <p:spPr>
          <a:xfrm>
            <a:off x="6773863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bldLvl="0" animBg="1"/>
      <p:bldP spid="20509" grpId="0" bldLvl="0" animBg="1"/>
      <p:bldP spid="20510" grpId="0" bldLvl="0" animBg="1"/>
      <p:bldP spid="20511" grpId="0" bldLvl="0" animBg="1"/>
      <p:bldP spid="20512" grpId="0" bldLvl="0"/>
      <p:bldP spid="20513" grpId="0" bldLvl="0"/>
      <p:bldP spid="20514" grpId="0" bldLvl="0" animBg="1"/>
      <p:bldP spid="20515" grpId="0" bldLvl="0"/>
      <p:bldP spid="20516" grpId="0" bldLvl="0"/>
      <p:bldP spid="20517" grpId="0" bldLvl="0" animBg="1"/>
      <p:bldP spid="20518" grpId="0" bldLvl="0"/>
      <p:bldP spid="20519" grpId="0" bldLvl="0"/>
      <p:bldP spid="20520" grpId="0" bldLvl="0" animBg="1"/>
      <p:bldP spid="20521" grpId="0" bldLvl="0"/>
      <p:bldP spid="20522" grpId="0" bldLvl="0"/>
      <p:bldP spid="205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grpSp>
        <p:nvGrpSpPr>
          <p:cNvPr id="14" name="组合 22"/>
          <p:cNvGrpSpPr/>
          <p:nvPr/>
        </p:nvGrpSpPr>
        <p:grpSpPr>
          <a:xfrm rot="0">
            <a:off x="1898015" y="2197735"/>
            <a:ext cx="704850" cy="658495"/>
            <a:chOff x="3610840" y="5109242"/>
            <a:chExt cx="1860550" cy="1460500"/>
          </a:xfrm>
          <a:solidFill>
            <a:schemeClr val="tx1"/>
          </a:solidFill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10840" y="5109242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2881630" y="2152650"/>
            <a:ext cx="4620895" cy="2651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道具的探索，</a:t>
            </a:r>
            <a:r>
              <a:rPr lang="zh-CN" altLang="en-US" sz="1600" dirty="0">
                <a:solidFill>
                  <a:srgbClr val="CC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探索方式有三种，分别是具有确定收集性的向下挖掘，向上跳跃，还有具有不确定收集性的开门探索。探索所获得道具是随机的，有一般道具和彩蛋道具两种。一般道具能对人物属性点进行分配。彩蛋道具对人物属性没有影响，用于增强趣味性。探索本身也可恢复一定人物的属性，所恢复的属性多少也随场景的不同而不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821" name="组合 2"/>
          <p:cNvGrpSpPr/>
          <p:nvPr/>
        </p:nvGrpSpPr>
        <p:grpSpPr>
          <a:xfrm>
            <a:off x="611188" y="457200"/>
            <a:ext cx="8164512" cy="844550"/>
            <a:chOff x="1190" y="1620"/>
            <a:chExt cx="12858" cy="1330"/>
          </a:xfrm>
        </p:grpSpPr>
        <p:sp>
          <p:nvSpPr>
            <p:cNvPr id="34822" name="TextBox 3"/>
            <p:cNvSpPr/>
            <p:nvPr/>
          </p:nvSpPr>
          <p:spPr>
            <a:xfrm>
              <a:off x="1190" y="1915"/>
              <a:ext cx="476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探索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4823" name="组合 45"/>
            <p:cNvGrpSpPr/>
            <p:nvPr/>
          </p:nvGrpSpPr>
          <p:grpSpPr>
            <a:xfrm>
              <a:off x="8250" y="1944"/>
              <a:ext cx="2916" cy="333"/>
              <a:chOff x="0" y="0"/>
              <a:chExt cx="1851574" cy="211289"/>
            </a:xfrm>
          </p:grpSpPr>
          <p:grpSp>
            <p:nvGrpSpPr>
              <p:cNvPr id="34824" name="组合 6"/>
              <p:cNvGrpSpPr/>
              <p:nvPr/>
            </p:nvGrpSpPr>
            <p:grpSpPr>
              <a:xfrm>
                <a:off x="0" y="0"/>
                <a:ext cx="1851574" cy="211289"/>
                <a:chOff x="0" y="0"/>
                <a:chExt cx="1851574" cy="211289"/>
              </a:xfrm>
            </p:grpSpPr>
            <p:sp>
              <p:nvSpPr>
                <p:cNvPr id="34825" name="TextBox 7"/>
                <p:cNvSpPr/>
                <p:nvPr/>
              </p:nvSpPr>
              <p:spPr>
                <a:xfrm>
                  <a:off x="135882" y="0"/>
                  <a:ext cx="1715692" cy="21128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r>
                    <a:rPr lang="en-US" altLang="zh-CN" sz="10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SAVER</a:t>
                  </a:r>
                  <a:r>
                    <a:rPr lang="zh-CN" altLang="en-US" sz="10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制作组</a:t>
                  </a:r>
                  <a:endPara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34826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34827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4828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</p:grpSp>
          <p:grpSp>
            <p:nvGrpSpPr>
              <p:cNvPr id="34829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34830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4831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34832" name="组合 68"/>
            <p:cNvGrpSpPr/>
            <p:nvPr/>
          </p:nvGrpSpPr>
          <p:grpSpPr>
            <a:xfrm>
              <a:off x="13293" y="1620"/>
              <a:ext cx="755" cy="1330"/>
              <a:chOff x="0" y="0"/>
              <a:chExt cx="1090612" cy="1921760"/>
            </a:xfrm>
          </p:grpSpPr>
          <p:sp>
            <p:nvSpPr>
              <p:cNvPr id="34833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4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5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6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7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8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9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34840" name="任意多边形 67"/>
          <p:cNvSpPr/>
          <p:nvPr/>
        </p:nvSpPr>
        <p:spPr>
          <a:xfrm rot="429592">
            <a:off x="73025" y="790575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3"/>
          <p:cNvSpPr/>
          <p:nvPr/>
        </p:nvSpPr>
        <p:spPr>
          <a:xfrm>
            <a:off x="755650" y="1308100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核心玩法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8195" name="组合 45"/>
          <p:cNvGrpSpPr/>
          <p:nvPr/>
        </p:nvGrpSpPr>
        <p:grpSpPr>
          <a:xfrm>
            <a:off x="5238750" y="1279525"/>
            <a:ext cx="1806575" cy="158750"/>
            <a:chOff x="0" y="44222"/>
            <a:chExt cx="1805606" cy="157777"/>
          </a:xfrm>
        </p:grpSpPr>
        <p:grpSp>
          <p:nvGrpSpPr>
            <p:cNvPr id="8196" name="组合 8"/>
            <p:cNvGrpSpPr/>
            <p:nvPr/>
          </p:nvGrpSpPr>
          <p:grpSpPr>
            <a:xfrm>
              <a:off x="0" y="44222"/>
              <a:ext cx="157777" cy="157777"/>
              <a:chOff x="0" y="0"/>
              <a:chExt cx="299717" cy="299717"/>
            </a:xfrm>
          </p:grpSpPr>
          <p:sp>
            <p:nvSpPr>
              <p:cNvPr id="8197" name="梯形 21"/>
              <p:cNvSpPr/>
              <p:nvPr/>
            </p:nvSpPr>
            <p:spPr>
              <a:xfrm rot="-5400000">
                <a:off x="56686" y="31389"/>
                <a:ext cx="186337" cy="236930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8" name="椭圆 13"/>
              <p:cNvSpPr/>
              <p:nvPr/>
            </p:nvSpPr>
            <p:spPr>
              <a:xfrm>
                <a:off x="0" y="0"/>
                <a:ext cx="299717" cy="29971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  <p:grpSp>
          <p:nvGrpSpPr>
            <p:cNvPr id="8199" name="组合 46"/>
            <p:cNvGrpSpPr/>
            <p:nvPr/>
          </p:nvGrpSpPr>
          <p:grpSpPr>
            <a:xfrm>
              <a:off x="1656184" y="48399"/>
              <a:ext cx="149422" cy="149422"/>
              <a:chOff x="0" y="0"/>
              <a:chExt cx="176237" cy="176237"/>
            </a:xfrm>
          </p:grpSpPr>
          <p:sp>
            <p:nvSpPr>
              <p:cNvPr id="8200" name="椭圆 9"/>
              <p:cNvSpPr/>
              <p:nvPr/>
            </p:nvSpPr>
            <p:spPr>
              <a:xfrm>
                <a:off x="0" y="0"/>
                <a:ext cx="176237" cy="17623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8201" name="等腰三角形 10"/>
              <p:cNvSpPr/>
              <p:nvPr/>
            </p:nvSpPr>
            <p:spPr>
              <a:xfrm rot="-2633791">
                <a:off x="25040" y="65259"/>
                <a:ext cx="126156" cy="45719"/>
              </a:xfrm>
              <a:custGeom>
                <a:avLst/>
                <a:gdLst/>
                <a:ahLst/>
                <a:cxnLst>
                  <a:cxn ang="0">
                    <a:pos x="4684" y="886"/>
                  </a:cxn>
                  <a:cxn ang="0">
                    <a:pos x="5198" y="0"/>
                  </a:cxn>
                  <a:cxn ang="0">
                    <a:pos x="4170" y="0"/>
                  </a:cxn>
                  <a:cxn ang="0">
                    <a:pos x="4684" y="886"/>
                  </a:cxn>
                  <a:cxn ang="0">
                    <a:pos x="5630" y="2306"/>
                  </a:cxn>
                  <a:cxn ang="0">
                    <a:pos x="5379" y="1697"/>
                  </a:cxn>
                  <a:cxn ang="0">
                    <a:pos x="6239" y="837"/>
                  </a:cxn>
                  <a:cxn ang="0">
                    <a:pos x="6986" y="837"/>
                  </a:cxn>
                  <a:cxn ang="0">
                    <a:pos x="7242" y="837"/>
                  </a:cxn>
                  <a:cxn ang="0">
                    <a:pos x="7989" y="837"/>
                  </a:cxn>
                  <a:cxn ang="0">
                    <a:pos x="8849" y="1697"/>
                  </a:cxn>
                  <a:cxn ang="0">
                    <a:pos x="7989" y="2558"/>
                  </a:cxn>
                  <a:cxn ang="0">
                    <a:pos x="7242" y="2558"/>
                  </a:cxn>
                  <a:cxn ang="0">
                    <a:pos x="6986" y="2558"/>
                  </a:cxn>
                  <a:cxn ang="0">
                    <a:pos x="6239" y="2558"/>
                  </a:cxn>
                  <a:cxn ang="0">
                    <a:pos x="5630" y="2306"/>
                  </a:cxn>
                  <a:cxn ang="0">
                    <a:pos x="5097" y="2475"/>
                  </a:cxn>
                  <a:cxn ang="0">
                    <a:pos x="6249" y="3087"/>
                  </a:cxn>
                  <a:cxn ang="0">
                    <a:pos x="6986" y="3087"/>
                  </a:cxn>
                  <a:cxn ang="0">
                    <a:pos x="7242" y="3087"/>
                  </a:cxn>
                  <a:cxn ang="0">
                    <a:pos x="7978" y="3087"/>
                  </a:cxn>
                  <a:cxn ang="0">
                    <a:pos x="9368" y="1697"/>
                  </a:cxn>
                  <a:cxn ang="0">
                    <a:pos x="7978" y="308"/>
                  </a:cxn>
                  <a:cxn ang="0">
                    <a:pos x="7242" y="308"/>
                  </a:cxn>
                  <a:cxn ang="0">
                    <a:pos x="6986" y="308"/>
                  </a:cxn>
                  <a:cxn ang="0">
                    <a:pos x="6249" y="308"/>
                  </a:cxn>
                  <a:cxn ang="0">
                    <a:pos x="4860" y="1697"/>
                  </a:cxn>
                  <a:cxn ang="0">
                    <a:pos x="5097" y="2475"/>
                  </a:cxn>
                  <a:cxn ang="0">
                    <a:pos x="4170" y="3395"/>
                  </a:cxn>
                  <a:cxn ang="0">
                    <a:pos x="5198" y="3395"/>
                  </a:cxn>
                  <a:cxn ang="0">
                    <a:pos x="4684" y="2509"/>
                  </a:cxn>
                  <a:cxn ang="0">
                    <a:pos x="4170" y="3395"/>
                  </a:cxn>
                  <a:cxn ang="0">
                    <a:pos x="771" y="2306"/>
                  </a:cxn>
                  <a:cxn ang="0">
                    <a:pos x="519" y="1697"/>
                  </a:cxn>
                  <a:cxn ang="0">
                    <a:pos x="1379" y="837"/>
                  </a:cxn>
                  <a:cxn ang="0">
                    <a:pos x="2126" y="837"/>
                  </a:cxn>
                  <a:cxn ang="0">
                    <a:pos x="2382" y="837"/>
                  </a:cxn>
                  <a:cxn ang="0">
                    <a:pos x="3129" y="837"/>
                  </a:cxn>
                  <a:cxn ang="0">
                    <a:pos x="3990" y="1697"/>
                  </a:cxn>
                  <a:cxn ang="0">
                    <a:pos x="3129" y="2558"/>
                  </a:cxn>
                  <a:cxn ang="0">
                    <a:pos x="2382" y="2558"/>
                  </a:cxn>
                  <a:cxn ang="0">
                    <a:pos x="2126" y="2558"/>
                  </a:cxn>
                  <a:cxn ang="0">
                    <a:pos x="1379" y="2558"/>
                  </a:cxn>
                  <a:cxn ang="0">
                    <a:pos x="771" y="2306"/>
                  </a:cxn>
                  <a:cxn ang="0">
                    <a:pos x="237" y="2475"/>
                  </a:cxn>
                  <a:cxn ang="0">
                    <a:pos x="1390" y="3087"/>
                  </a:cxn>
                  <a:cxn ang="0">
                    <a:pos x="2126" y="3087"/>
                  </a:cxn>
                  <a:cxn ang="0">
                    <a:pos x="2382" y="3087"/>
                  </a:cxn>
                  <a:cxn ang="0">
                    <a:pos x="3119" y="3087"/>
                  </a:cxn>
                  <a:cxn ang="0">
                    <a:pos x="4509" y="1697"/>
                  </a:cxn>
                  <a:cxn ang="0">
                    <a:pos x="3119" y="308"/>
                  </a:cxn>
                  <a:cxn ang="0">
                    <a:pos x="2382" y="308"/>
                  </a:cxn>
                  <a:cxn ang="0">
                    <a:pos x="2126" y="308"/>
                  </a:cxn>
                  <a:cxn ang="0">
                    <a:pos x="1390" y="308"/>
                  </a:cxn>
                  <a:cxn ang="0">
                    <a:pos x="0" y="1697"/>
                  </a:cxn>
                  <a:cxn ang="0">
                    <a:pos x="237" y="2475"/>
                  </a:cxn>
                </a:cxnLst>
                <a:pathLst>
                  <a:path w="1698884" h="615676">
                    <a:moveTo>
                      <a:pt x="849441" y="160742"/>
                    </a:moveTo>
                    <a:lnTo>
                      <a:pt x="942672" y="0"/>
                    </a:lnTo>
                    <a:lnTo>
                      <a:pt x="756211" y="0"/>
                    </a:lnTo>
                    <a:lnTo>
                      <a:pt x="849441" y="160742"/>
                    </a:lnTo>
                    <a:close/>
                    <a:moveTo>
                      <a:pt x="1021075" y="418159"/>
                    </a:moveTo>
                    <a:cubicBezTo>
                      <a:pt x="992841" y="389925"/>
                      <a:pt x="975378" y="350921"/>
                      <a:pt x="975378" y="307838"/>
                    </a:cubicBezTo>
                    <a:cubicBezTo>
                      <a:pt x="975378" y="221672"/>
                      <a:pt x="1045230" y="151820"/>
                      <a:pt x="1131396" y="151820"/>
                    </a:cubicBezTo>
                    <a:lnTo>
                      <a:pt x="1266836" y="151820"/>
                    </a:lnTo>
                    <a:lnTo>
                      <a:pt x="1313319" y="151820"/>
                    </a:lnTo>
                    <a:lnTo>
                      <a:pt x="1448759" y="151820"/>
                    </a:lnTo>
                    <a:cubicBezTo>
                      <a:pt x="1534925" y="151820"/>
                      <a:pt x="1604777" y="221672"/>
                      <a:pt x="1604777" y="307838"/>
                    </a:cubicBezTo>
                    <a:cubicBezTo>
                      <a:pt x="1604777" y="394004"/>
                      <a:pt x="1534925" y="463856"/>
                      <a:pt x="1448759" y="463856"/>
                    </a:cubicBezTo>
                    <a:lnTo>
                      <a:pt x="1313319" y="463856"/>
                    </a:lnTo>
                    <a:lnTo>
                      <a:pt x="1266836" y="463856"/>
                    </a:lnTo>
                    <a:lnTo>
                      <a:pt x="1131396" y="463856"/>
                    </a:lnTo>
                    <a:cubicBezTo>
                      <a:pt x="1088313" y="463856"/>
                      <a:pt x="1049309" y="446393"/>
                      <a:pt x="1021075" y="418159"/>
                    </a:cubicBezTo>
                    <a:close/>
                    <a:moveTo>
                      <a:pt x="924314" y="448749"/>
                    </a:moveTo>
                    <a:cubicBezTo>
                      <a:pt x="969605" y="515789"/>
                      <a:pt x="1046305" y="559866"/>
                      <a:pt x="1133299" y="559866"/>
                    </a:cubicBezTo>
                    <a:lnTo>
                      <a:pt x="1266836" y="559866"/>
                    </a:lnTo>
                    <a:lnTo>
                      <a:pt x="1313319" y="559866"/>
                    </a:lnTo>
                    <a:lnTo>
                      <a:pt x="1446856" y="559866"/>
                    </a:lnTo>
                    <a:cubicBezTo>
                      <a:pt x="1586047" y="559866"/>
                      <a:pt x="1698884" y="447029"/>
                      <a:pt x="1698884" y="307838"/>
                    </a:cubicBezTo>
                    <a:cubicBezTo>
                      <a:pt x="1698884" y="168647"/>
                      <a:pt x="1586047" y="55810"/>
                      <a:pt x="1446856" y="55810"/>
                    </a:cubicBezTo>
                    <a:lnTo>
                      <a:pt x="1313319" y="55810"/>
                    </a:lnTo>
                    <a:lnTo>
                      <a:pt x="1266836" y="55810"/>
                    </a:lnTo>
                    <a:lnTo>
                      <a:pt x="1133299" y="55810"/>
                    </a:lnTo>
                    <a:cubicBezTo>
                      <a:pt x="994108" y="55810"/>
                      <a:pt x="881271" y="168647"/>
                      <a:pt x="881271" y="307838"/>
                    </a:cubicBezTo>
                    <a:cubicBezTo>
                      <a:pt x="881271" y="360035"/>
                      <a:pt x="897139" y="408525"/>
                      <a:pt x="924314" y="448749"/>
                    </a:cubicBezTo>
                    <a:close/>
                    <a:moveTo>
                      <a:pt x="756212" y="615676"/>
                    </a:moveTo>
                    <a:lnTo>
                      <a:pt x="942673" y="615676"/>
                    </a:lnTo>
                    <a:lnTo>
                      <a:pt x="849443" y="454934"/>
                    </a:lnTo>
                    <a:lnTo>
                      <a:pt x="756212" y="615676"/>
                    </a:lnTo>
                    <a:close/>
                    <a:moveTo>
                      <a:pt x="139804" y="418159"/>
                    </a:moveTo>
                    <a:cubicBezTo>
                      <a:pt x="111570" y="389925"/>
                      <a:pt x="94107" y="350921"/>
                      <a:pt x="94107" y="307838"/>
                    </a:cubicBezTo>
                    <a:cubicBezTo>
                      <a:pt x="94107" y="221672"/>
                      <a:pt x="163959" y="151820"/>
                      <a:pt x="250125" y="151820"/>
                    </a:cubicBezTo>
                    <a:lnTo>
                      <a:pt x="385565" y="151820"/>
                    </a:lnTo>
                    <a:lnTo>
                      <a:pt x="432048" y="151820"/>
                    </a:lnTo>
                    <a:lnTo>
                      <a:pt x="567488" y="151820"/>
                    </a:lnTo>
                    <a:cubicBezTo>
                      <a:pt x="653654" y="151820"/>
                      <a:pt x="723506" y="221672"/>
                      <a:pt x="723506" y="307838"/>
                    </a:cubicBezTo>
                    <a:cubicBezTo>
                      <a:pt x="723506" y="394004"/>
                      <a:pt x="653654" y="463856"/>
                      <a:pt x="567488" y="463856"/>
                    </a:cubicBezTo>
                    <a:lnTo>
                      <a:pt x="432048" y="463856"/>
                    </a:lnTo>
                    <a:lnTo>
                      <a:pt x="385565" y="463856"/>
                    </a:lnTo>
                    <a:lnTo>
                      <a:pt x="250125" y="463856"/>
                    </a:lnTo>
                    <a:cubicBezTo>
                      <a:pt x="207042" y="463856"/>
                      <a:pt x="168037" y="446393"/>
                      <a:pt x="139804" y="418159"/>
                    </a:cubicBezTo>
                    <a:close/>
                    <a:moveTo>
                      <a:pt x="43042" y="448749"/>
                    </a:moveTo>
                    <a:cubicBezTo>
                      <a:pt x="88334" y="515789"/>
                      <a:pt x="165034" y="559866"/>
                      <a:pt x="252028" y="559866"/>
                    </a:cubicBezTo>
                    <a:lnTo>
                      <a:pt x="385565" y="559866"/>
                    </a:lnTo>
                    <a:lnTo>
                      <a:pt x="432048" y="559866"/>
                    </a:lnTo>
                    <a:lnTo>
                      <a:pt x="565585" y="559866"/>
                    </a:lnTo>
                    <a:cubicBezTo>
                      <a:pt x="704776" y="559866"/>
                      <a:pt x="817613" y="447029"/>
                      <a:pt x="817613" y="307838"/>
                    </a:cubicBezTo>
                    <a:cubicBezTo>
                      <a:pt x="817613" y="168647"/>
                      <a:pt x="704776" y="55810"/>
                      <a:pt x="565585" y="55810"/>
                    </a:cubicBezTo>
                    <a:lnTo>
                      <a:pt x="432048" y="55810"/>
                    </a:lnTo>
                    <a:lnTo>
                      <a:pt x="385565" y="55810"/>
                    </a:lnTo>
                    <a:lnTo>
                      <a:pt x="252028" y="55810"/>
                    </a:lnTo>
                    <a:cubicBezTo>
                      <a:pt x="112837" y="55810"/>
                      <a:pt x="0" y="168647"/>
                      <a:pt x="0" y="307838"/>
                    </a:cubicBezTo>
                    <a:cubicBezTo>
                      <a:pt x="0" y="360034"/>
                      <a:pt x="15868" y="408525"/>
                      <a:pt x="43042" y="4487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0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820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820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384" name="TextBox 9"/>
          <p:cNvSpPr/>
          <p:nvPr/>
        </p:nvSpPr>
        <p:spPr>
          <a:xfrm>
            <a:off x="1260475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三大核心</a:t>
            </a:r>
            <a:endParaRPr lang="zh-CN" altLang="en-US" sz="2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8213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8214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79838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4&amp;return=true"/>
              </a:rPr>
              <a:t>关卡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2" name="TextBox 17"/>
          <p:cNvSpPr/>
          <p:nvPr/>
        </p:nvSpPr>
        <p:spPr>
          <a:xfrm>
            <a:off x="5995988" y="3619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5&amp;return=true"/>
              </a:rPr>
              <a:t>剧情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0" name="文本框 1"/>
          <p:cNvSpPr txBox="1"/>
          <p:nvPr/>
        </p:nvSpPr>
        <p:spPr>
          <a:xfrm>
            <a:off x="5380038" y="1204913"/>
            <a:ext cx="151288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" name="TextBox 13"/>
          <p:cNvSpPr/>
          <p:nvPr/>
        </p:nvSpPr>
        <p:spPr>
          <a:xfrm>
            <a:off x="1535113" y="35433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3&amp;return=true"/>
              </a:rPr>
              <a:t>探索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2" grpId="0" bldLvl="0"/>
      <p:bldP spid="15393" grpId="0" bldLvl="0"/>
      <p:bldP spid="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5842" name="任意多边形 67"/>
          <p:cNvSpPr/>
          <p:nvPr/>
        </p:nvSpPr>
        <p:spPr>
          <a:xfrm rot="429592">
            <a:off x="9525" y="1260475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5843" name="组合 1"/>
          <p:cNvGrpSpPr/>
          <p:nvPr/>
        </p:nvGrpSpPr>
        <p:grpSpPr>
          <a:xfrm>
            <a:off x="755650" y="1028700"/>
            <a:ext cx="8164513" cy="844550"/>
            <a:chOff x="1190" y="1620"/>
            <a:chExt cx="12857" cy="1330"/>
          </a:xfrm>
        </p:grpSpPr>
        <p:sp>
          <p:nvSpPr>
            <p:cNvPr id="35844" name="TextBox 3"/>
            <p:cNvSpPr/>
            <p:nvPr/>
          </p:nvSpPr>
          <p:spPr>
            <a:xfrm>
              <a:off x="1190" y="1830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关卡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5845" name="组合 45"/>
            <p:cNvGrpSpPr/>
            <p:nvPr/>
          </p:nvGrpSpPr>
          <p:grpSpPr>
            <a:xfrm>
              <a:off x="8250" y="1930"/>
              <a:ext cx="4960" cy="604"/>
              <a:chOff x="0" y="-8862"/>
              <a:chExt cx="3148749" cy="382556"/>
            </a:xfrm>
          </p:grpSpPr>
          <p:grpSp>
            <p:nvGrpSpPr>
              <p:cNvPr id="35846" name="组合 6"/>
              <p:cNvGrpSpPr/>
              <p:nvPr/>
            </p:nvGrpSpPr>
            <p:grpSpPr>
              <a:xfrm>
                <a:off x="0" y="-8862"/>
                <a:ext cx="1861096" cy="382556"/>
                <a:chOff x="0" y="-8862"/>
                <a:chExt cx="1861096" cy="382556"/>
              </a:xfrm>
            </p:grpSpPr>
            <p:sp>
              <p:nvSpPr>
                <p:cNvPr id="35847" name="TextBox 7"/>
                <p:cNvSpPr/>
                <p:nvPr/>
              </p:nvSpPr>
              <p:spPr>
                <a:xfrm>
                  <a:off x="145404" y="-8862"/>
                  <a:ext cx="1715692" cy="3825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SAVER制作组</a:t>
                  </a:r>
                  <a:endParaRPr lang="en-US" altLang="zh-CN" sz="1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35848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35849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5850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</p:grpSp>
          <p:grpSp>
            <p:nvGrpSpPr>
              <p:cNvPr id="35851" name="组合 1"/>
              <p:cNvGrpSpPr/>
              <p:nvPr/>
            </p:nvGrpSpPr>
            <p:grpSpPr>
              <a:xfrm>
                <a:off x="1656184" y="0"/>
                <a:ext cx="1492565" cy="367126"/>
                <a:chOff x="0" y="0"/>
                <a:chExt cx="1492565" cy="367126"/>
              </a:xfrm>
            </p:grpSpPr>
            <p:grpSp>
              <p:nvGrpSpPr>
                <p:cNvPr id="35852" name="组合 46"/>
                <p:cNvGrpSpPr/>
                <p:nvPr/>
              </p:nvGrpSpPr>
              <p:grpSpPr>
                <a:xfrm>
                  <a:off x="0" y="48399"/>
                  <a:ext cx="149422" cy="149422"/>
                  <a:chOff x="0" y="0"/>
                  <a:chExt cx="176237" cy="176237"/>
                </a:xfrm>
              </p:grpSpPr>
              <p:sp>
                <p:nvSpPr>
                  <p:cNvPr id="35853" name="椭圆 9"/>
                  <p:cNvSpPr/>
                  <p:nvPr/>
                </p:nvSpPr>
                <p:spPr>
                  <a:xfrm>
                    <a:off x="0" y="0"/>
                    <a:ext cx="176237" cy="17623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  <p:sp>
                <p:nvSpPr>
                  <p:cNvPr id="35854" name="等腰三角形 10"/>
                  <p:cNvSpPr/>
                  <p:nvPr/>
                </p:nvSpPr>
                <p:spPr>
                  <a:xfrm rot="-2633791">
                    <a:off x="25040" y="65259"/>
                    <a:ext cx="126156" cy="45719"/>
                  </a:xfrm>
                  <a:custGeom>
                    <a:avLst/>
                    <a:gdLst/>
                    <a:ahLst/>
                    <a:cxnLst>
                      <a:cxn ang="0">
                        <a:pos x="4684" y="886"/>
                      </a:cxn>
                      <a:cxn ang="0">
                        <a:pos x="5198" y="0"/>
                      </a:cxn>
                      <a:cxn ang="0">
                        <a:pos x="4170" y="0"/>
                      </a:cxn>
                      <a:cxn ang="0">
                        <a:pos x="4684" y="886"/>
                      </a:cxn>
                      <a:cxn ang="0">
                        <a:pos x="5630" y="2306"/>
                      </a:cxn>
                      <a:cxn ang="0">
                        <a:pos x="5379" y="1697"/>
                      </a:cxn>
                      <a:cxn ang="0">
                        <a:pos x="6239" y="837"/>
                      </a:cxn>
                      <a:cxn ang="0">
                        <a:pos x="6986" y="837"/>
                      </a:cxn>
                      <a:cxn ang="0">
                        <a:pos x="7242" y="837"/>
                      </a:cxn>
                      <a:cxn ang="0">
                        <a:pos x="7989" y="837"/>
                      </a:cxn>
                      <a:cxn ang="0">
                        <a:pos x="8849" y="1697"/>
                      </a:cxn>
                      <a:cxn ang="0">
                        <a:pos x="7989" y="2558"/>
                      </a:cxn>
                      <a:cxn ang="0">
                        <a:pos x="7242" y="2558"/>
                      </a:cxn>
                      <a:cxn ang="0">
                        <a:pos x="6986" y="2558"/>
                      </a:cxn>
                      <a:cxn ang="0">
                        <a:pos x="6239" y="2558"/>
                      </a:cxn>
                      <a:cxn ang="0">
                        <a:pos x="5630" y="2306"/>
                      </a:cxn>
                      <a:cxn ang="0">
                        <a:pos x="5097" y="2475"/>
                      </a:cxn>
                      <a:cxn ang="0">
                        <a:pos x="6249" y="3087"/>
                      </a:cxn>
                      <a:cxn ang="0">
                        <a:pos x="6986" y="3087"/>
                      </a:cxn>
                      <a:cxn ang="0">
                        <a:pos x="7242" y="3087"/>
                      </a:cxn>
                      <a:cxn ang="0">
                        <a:pos x="7978" y="3087"/>
                      </a:cxn>
                      <a:cxn ang="0">
                        <a:pos x="9368" y="1697"/>
                      </a:cxn>
                      <a:cxn ang="0">
                        <a:pos x="7978" y="308"/>
                      </a:cxn>
                      <a:cxn ang="0">
                        <a:pos x="7242" y="308"/>
                      </a:cxn>
                      <a:cxn ang="0">
                        <a:pos x="6986" y="308"/>
                      </a:cxn>
                      <a:cxn ang="0">
                        <a:pos x="6249" y="308"/>
                      </a:cxn>
                      <a:cxn ang="0">
                        <a:pos x="4860" y="1697"/>
                      </a:cxn>
                      <a:cxn ang="0">
                        <a:pos x="5097" y="2475"/>
                      </a:cxn>
                      <a:cxn ang="0">
                        <a:pos x="4170" y="3395"/>
                      </a:cxn>
                      <a:cxn ang="0">
                        <a:pos x="5198" y="3395"/>
                      </a:cxn>
                      <a:cxn ang="0">
                        <a:pos x="4684" y="2509"/>
                      </a:cxn>
                      <a:cxn ang="0">
                        <a:pos x="4170" y="3395"/>
                      </a:cxn>
                      <a:cxn ang="0">
                        <a:pos x="771" y="2306"/>
                      </a:cxn>
                      <a:cxn ang="0">
                        <a:pos x="519" y="1697"/>
                      </a:cxn>
                      <a:cxn ang="0">
                        <a:pos x="1379" y="837"/>
                      </a:cxn>
                      <a:cxn ang="0">
                        <a:pos x="2126" y="837"/>
                      </a:cxn>
                      <a:cxn ang="0">
                        <a:pos x="2382" y="837"/>
                      </a:cxn>
                      <a:cxn ang="0">
                        <a:pos x="3129" y="837"/>
                      </a:cxn>
                      <a:cxn ang="0">
                        <a:pos x="3990" y="1697"/>
                      </a:cxn>
                      <a:cxn ang="0">
                        <a:pos x="3129" y="2558"/>
                      </a:cxn>
                      <a:cxn ang="0">
                        <a:pos x="2382" y="2558"/>
                      </a:cxn>
                      <a:cxn ang="0">
                        <a:pos x="2126" y="2558"/>
                      </a:cxn>
                      <a:cxn ang="0">
                        <a:pos x="1379" y="2558"/>
                      </a:cxn>
                      <a:cxn ang="0">
                        <a:pos x="771" y="2306"/>
                      </a:cxn>
                      <a:cxn ang="0">
                        <a:pos x="237" y="2475"/>
                      </a:cxn>
                      <a:cxn ang="0">
                        <a:pos x="1390" y="3087"/>
                      </a:cxn>
                      <a:cxn ang="0">
                        <a:pos x="2126" y="3087"/>
                      </a:cxn>
                      <a:cxn ang="0">
                        <a:pos x="2382" y="3087"/>
                      </a:cxn>
                      <a:cxn ang="0">
                        <a:pos x="3119" y="3087"/>
                      </a:cxn>
                      <a:cxn ang="0">
                        <a:pos x="4509" y="1697"/>
                      </a:cxn>
                      <a:cxn ang="0">
                        <a:pos x="3119" y="308"/>
                      </a:cxn>
                      <a:cxn ang="0">
                        <a:pos x="2382" y="308"/>
                      </a:cxn>
                      <a:cxn ang="0">
                        <a:pos x="2126" y="308"/>
                      </a:cxn>
                      <a:cxn ang="0">
                        <a:pos x="1390" y="308"/>
                      </a:cxn>
                      <a:cxn ang="0">
                        <a:pos x="0" y="1697"/>
                      </a:cxn>
                      <a:cxn ang="0">
                        <a:pos x="237" y="2475"/>
                      </a:cxn>
                    </a:cxnLst>
                    <a:pathLst>
                      <a:path w="1698884" h="615676">
                        <a:moveTo>
                          <a:pt x="849441" y="160742"/>
                        </a:moveTo>
                        <a:lnTo>
                          <a:pt x="942672" y="0"/>
                        </a:lnTo>
                        <a:lnTo>
                          <a:pt x="756211" y="0"/>
                        </a:lnTo>
                        <a:lnTo>
                          <a:pt x="849441" y="160742"/>
                        </a:lnTo>
                        <a:close/>
                        <a:moveTo>
                          <a:pt x="1021075" y="418159"/>
                        </a:moveTo>
                        <a:cubicBezTo>
                          <a:pt x="992841" y="389925"/>
                          <a:pt x="975378" y="350921"/>
                          <a:pt x="975378" y="307838"/>
                        </a:cubicBezTo>
                        <a:cubicBezTo>
                          <a:pt x="975378" y="221672"/>
                          <a:pt x="1045230" y="151820"/>
                          <a:pt x="1131396" y="151820"/>
                        </a:cubicBezTo>
                        <a:lnTo>
                          <a:pt x="1266836" y="151820"/>
                        </a:lnTo>
                        <a:lnTo>
                          <a:pt x="1313319" y="151820"/>
                        </a:lnTo>
                        <a:lnTo>
                          <a:pt x="1448759" y="151820"/>
                        </a:lnTo>
                        <a:cubicBezTo>
                          <a:pt x="1534925" y="151820"/>
                          <a:pt x="1604777" y="221672"/>
                          <a:pt x="1604777" y="307838"/>
                        </a:cubicBezTo>
                        <a:cubicBezTo>
                          <a:pt x="1604777" y="394004"/>
                          <a:pt x="1534925" y="463856"/>
                          <a:pt x="1448759" y="463856"/>
                        </a:cubicBezTo>
                        <a:lnTo>
                          <a:pt x="1313319" y="463856"/>
                        </a:lnTo>
                        <a:lnTo>
                          <a:pt x="1266836" y="463856"/>
                        </a:lnTo>
                        <a:lnTo>
                          <a:pt x="1131396" y="463856"/>
                        </a:lnTo>
                        <a:cubicBezTo>
                          <a:pt x="1088313" y="463856"/>
                          <a:pt x="1049309" y="446393"/>
                          <a:pt x="1021075" y="418159"/>
                        </a:cubicBezTo>
                        <a:close/>
                        <a:moveTo>
                          <a:pt x="924314" y="448749"/>
                        </a:moveTo>
                        <a:cubicBezTo>
                          <a:pt x="969605" y="515789"/>
                          <a:pt x="1046305" y="559866"/>
                          <a:pt x="1133299" y="559866"/>
                        </a:cubicBezTo>
                        <a:lnTo>
                          <a:pt x="1266836" y="559866"/>
                        </a:lnTo>
                        <a:lnTo>
                          <a:pt x="1313319" y="559866"/>
                        </a:lnTo>
                        <a:lnTo>
                          <a:pt x="1446856" y="559866"/>
                        </a:lnTo>
                        <a:cubicBezTo>
                          <a:pt x="1586047" y="559866"/>
                          <a:pt x="1698884" y="447029"/>
                          <a:pt x="1698884" y="307838"/>
                        </a:cubicBezTo>
                        <a:cubicBezTo>
                          <a:pt x="1698884" y="168647"/>
                          <a:pt x="1586047" y="55810"/>
                          <a:pt x="1446856" y="55810"/>
                        </a:cubicBezTo>
                        <a:lnTo>
                          <a:pt x="1313319" y="55810"/>
                        </a:lnTo>
                        <a:lnTo>
                          <a:pt x="1266836" y="55810"/>
                        </a:lnTo>
                        <a:lnTo>
                          <a:pt x="1133299" y="55810"/>
                        </a:lnTo>
                        <a:cubicBezTo>
                          <a:pt x="994108" y="55810"/>
                          <a:pt x="881271" y="168647"/>
                          <a:pt x="881271" y="307838"/>
                        </a:cubicBezTo>
                        <a:cubicBezTo>
                          <a:pt x="881271" y="360035"/>
                          <a:pt x="897139" y="408525"/>
                          <a:pt x="924314" y="448749"/>
                        </a:cubicBezTo>
                        <a:close/>
                        <a:moveTo>
                          <a:pt x="756212" y="615676"/>
                        </a:moveTo>
                        <a:lnTo>
                          <a:pt x="942673" y="615676"/>
                        </a:lnTo>
                        <a:lnTo>
                          <a:pt x="849443" y="454934"/>
                        </a:lnTo>
                        <a:lnTo>
                          <a:pt x="756212" y="615676"/>
                        </a:lnTo>
                        <a:close/>
                        <a:moveTo>
                          <a:pt x="139804" y="418159"/>
                        </a:moveTo>
                        <a:cubicBezTo>
                          <a:pt x="111570" y="389925"/>
                          <a:pt x="94107" y="350921"/>
                          <a:pt x="94107" y="307838"/>
                        </a:cubicBezTo>
                        <a:cubicBezTo>
                          <a:pt x="94107" y="221672"/>
                          <a:pt x="163959" y="151820"/>
                          <a:pt x="250125" y="151820"/>
                        </a:cubicBezTo>
                        <a:lnTo>
                          <a:pt x="385565" y="151820"/>
                        </a:lnTo>
                        <a:lnTo>
                          <a:pt x="432048" y="151820"/>
                        </a:lnTo>
                        <a:lnTo>
                          <a:pt x="567488" y="151820"/>
                        </a:lnTo>
                        <a:cubicBezTo>
                          <a:pt x="653654" y="151820"/>
                          <a:pt x="723506" y="221672"/>
                          <a:pt x="723506" y="307838"/>
                        </a:cubicBezTo>
                        <a:cubicBezTo>
                          <a:pt x="723506" y="394004"/>
                          <a:pt x="653654" y="463856"/>
                          <a:pt x="567488" y="463856"/>
                        </a:cubicBezTo>
                        <a:lnTo>
                          <a:pt x="432048" y="463856"/>
                        </a:lnTo>
                        <a:lnTo>
                          <a:pt x="385565" y="463856"/>
                        </a:lnTo>
                        <a:lnTo>
                          <a:pt x="250125" y="463856"/>
                        </a:lnTo>
                        <a:cubicBezTo>
                          <a:pt x="207042" y="463856"/>
                          <a:pt x="168037" y="446393"/>
                          <a:pt x="139804" y="418159"/>
                        </a:cubicBezTo>
                        <a:close/>
                        <a:moveTo>
                          <a:pt x="43042" y="448749"/>
                        </a:moveTo>
                        <a:cubicBezTo>
                          <a:pt x="88334" y="515789"/>
                          <a:pt x="165034" y="559866"/>
                          <a:pt x="252028" y="559866"/>
                        </a:cubicBezTo>
                        <a:lnTo>
                          <a:pt x="385565" y="559866"/>
                        </a:lnTo>
                        <a:lnTo>
                          <a:pt x="432048" y="559866"/>
                        </a:lnTo>
                        <a:lnTo>
                          <a:pt x="565585" y="559866"/>
                        </a:lnTo>
                        <a:cubicBezTo>
                          <a:pt x="704776" y="559866"/>
                          <a:pt x="817613" y="447029"/>
                          <a:pt x="817613" y="307838"/>
                        </a:cubicBezTo>
                        <a:cubicBezTo>
                          <a:pt x="817613" y="168647"/>
                          <a:pt x="704776" y="55810"/>
                          <a:pt x="565585" y="55810"/>
                        </a:cubicBezTo>
                        <a:lnTo>
                          <a:pt x="432048" y="55810"/>
                        </a:lnTo>
                        <a:lnTo>
                          <a:pt x="385565" y="55810"/>
                        </a:lnTo>
                        <a:lnTo>
                          <a:pt x="252028" y="55810"/>
                        </a:lnTo>
                        <a:cubicBezTo>
                          <a:pt x="112837" y="55810"/>
                          <a:pt x="0" y="168647"/>
                          <a:pt x="0" y="307838"/>
                        </a:cubicBezTo>
                        <a:cubicBezTo>
                          <a:pt x="0" y="360034"/>
                          <a:pt x="15868" y="408525"/>
                          <a:pt x="43042" y="4487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35855" name="TextBox 11"/>
                <p:cNvSpPr/>
                <p:nvPr/>
              </p:nvSpPr>
              <p:spPr>
                <a:xfrm>
                  <a:off x="140298" y="0"/>
                  <a:ext cx="1352267" cy="36712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endParaRPr lang="zh-CN" altLang="zh-CN" dirty="0"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5856" name="组合 68"/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35857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58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59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0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1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2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3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34840" name="椭圆 30"/>
          <p:cNvSpPr/>
          <p:nvPr/>
        </p:nvSpPr>
        <p:spPr>
          <a:xfrm rot="-4253157">
            <a:off x="1679575" y="2654300"/>
            <a:ext cx="930275" cy="1327150"/>
          </a:xfrm>
          <a:custGeom>
            <a:avLst/>
            <a:gdLst/>
            <a:ahLst/>
            <a:cxnLst>
              <a:cxn ang="0">
                <a:pos x="921331" y="197600"/>
              </a:cxn>
              <a:cxn ang="0">
                <a:pos x="921331" y="484773"/>
              </a:cxn>
              <a:cxn ang="0">
                <a:pos x="885895" y="481199"/>
              </a:cxn>
              <a:cxn ang="0">
                <a:pos x="708716" y="658449"/>
              </a:cxn>
              <a:cxn ang="0">
                <a:pos x="885895" y="835699"/>
              </a:cxn>
              <a:cxn ang="0">
                <a:pos x="921331" y="832125"/>
              </a:cxn>
              <a:cxn ang="0">
                <a:pos x="921331" y="1119298"/>
              </a:cxn>
              <a:cxn ang="0">
                <a:pos x="557941" y="1119298"/>
              </a:cxn>
              <a:cxn ang="0">
                <a:pos x="584691" y="1192824"/>
              </a:cxn>
              <a:cxn ang="0">
                <a:pos x="460665" y="1316899"/>
              </a:cxn>
              <a:cxn ang="0">
                <a:pos x="336640" y="1192824"/>
              </a:cxn>
              <a:cxn ang="0">
                <a:pos x="363390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436" y="835699"/>
              </a:cxn>
              <a:cxn ang="0">
                <a:pos x="212615" y="658449"/>
              </a:cxn>
              <a:cxn ang="0">
                <a:pos x="35436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3389" y="197600"/>
              </a:cxn>
              <a:cxn ang="0">
                <a:pos x="336639" y="124075"/>
              </a:cxn>
              <a:cxn ang="0">
                <a:pos x="460664" y="0"/>
              </a:cxn>
              <a:cxn ang="0">
                <a:pos x="584690" y="124075"/>
              </a:cxn>
              <a:cxn ang="0">
                <a:pos x="557941" y="197600"/>
              </a:cxn>
              <a:cxn ang="0">
                <a:pos x="921331" y="197600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1" name="椭圆 30"/>
          <p:cNvSpPr/>
          <p:nvPr/>
        </p:nvSpPr>
        <p:spPr>
          <a:xfrm rot="1146842">
            <a:off x="1362075" y="3576638"/>
            <a:ext cx="927100" cy="1327150"/>
          </a:xfrm>
          <a:custGeom>
            <a:avLst/>
            <a:gdLst/>
            <a:ahLst/>
            <a:cxnLst>
              <a:cxn ang="0">
                <a:pos x="918183" y="197600"/>
              </a:cxn>
              <a:cxn ang="0">
                <a:pos x="918183" y="484773"/>
              </a:cxn>
              <a:cxn ang="0">
                <a:pos x="882868" y="481199"/>
              </a:cxn>
              <a:cxn ang="0">
                <a:pos x="706294" y="658449"/>
              </a:cxn>
              <a:cxn ang="0">
                <a:pos x="882868" y="835699"/>
              </a:cxn>
              <a:cxn ang="0">
                <a:pos x="918183" y="832125"/>
              </a:cxn>
              <a:cxn ang="0">
                <a:pos x="918183" y="1119298"/>
              </a:cxn>
              <a:cxn ang="0">
                <a:pos x="556034" y="1119298"/>
              </a:cxn>
              <a:cxn ang="0">
                <a:pos x="582693" y="1192824"/>
              </a:cxn>
              <a:cxn ang="0">
                <a:pos x="459091" y="1316899"/>
              </a:cxn>
              <a:cxn ang="0">
                <a:pos x="335490" y="1192824"/>
              </a:cxn>
              <a:cxn ang="0">
                <a:pos x="362149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315" y="835699"/>
              </a:cxn>
              <a:cxn ang="0">
                <a:pos x="211888" y="658449"/>
              </a:cxn>
              <a:cxn ang="0">
                <a:pos x="35315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2148" y="197600"/>
              </a:cxn>
              <a:cxn ang="0">
                <a:pos x="335489" y="124075"/>
              </a:cxn>
              <a:cxn ang="0">
                <a:pos x="459090" y="0"/>
              </a:cxn>
              <a:cxn ang="0">
                <a:pos x="582692" y="124075"/>
              </a:cxn>
              <a:cxn ang="0">
                <a:pos x="556034" y="197600"/>
              </a:cxn>
              <a:cxn ang="0">
                <a:pos x="918183" y="197600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2" name="椭圆 30"/>
          <p:cNvSpPr/>
          <p:nvPr/>
        </p:nvSpPr>
        <p:spPr>
          <a:xfrm rot="-4253157" flipH="1" flipV="1">
            <a:off x="2284413" y="3895725"/>
            <a:ext cx="928687" cy="1325563"/>
          </a:xfrm>
          <a:custGeom>
            <a:avLst/>
            <a:gdLst/>
            <a:ahLst/>
            <a:cxnLst>
              <a:cxn ang="0">
                <a:pos x="921329" y="197128"/>
              </a:cxn>
              <a:cxn ang="0">
                <a:pos x="921329" y="483615"/>
              </a:cxn>
              <a:cxn ang="0">
                <a:pos x="885893" y="480049"/>
              </a:cxn>
              <a:cxn ang="0">
                <a:pos x="708715" y="656875"/>
              </a:cxn>
              <a:cxn ang="0">
                <a:pos x="885893" y="833701"/>
              </a:cxn>
              <a:cxn ang="0">
                <a:pos x="921329" y="830136"/>
              </a:cxn>
              <a:cxn ang="0">
                <a:pos x="921329" y="1116623"/>
              </a:cxn>
              <a:cxn ang="0">
                <a:pos x="557939" y="1116623"/>
              </a:cxn>
              <a:cxn ang="0">
                <a:pos x="584689" y="1189973"/>
              </a:cxn>
              <a:cxn ang="0">
                <a:pos x="460665" y="1313751"/>
              </a:cxn>
              <a:cxn ang="0">
                <a:pos x="336639" y="1189973"/>
              </a:cxn>
              <a:cxn ang="0">
                <a:pos x="363390" y="1116623"/>
              </a:cxn>
              <a:cxn ang="0">
                <a:pos x="0" y="1116623"/>
              </a:cxn>
              <a:cxn ang="0">
                <a:pos x="0" y="830136"/>
              </a:cxn>
              <a:cxn ang="0">
                <a:pos x="35436" y="833701"/>
              </a:cxn>
              <a:cxn ang="0">
                <a:pos x="212614" y="656875"/>
              </a:cxn>
              <a:cxn ang="0">
                <a:pos x="35436" y="480049"/>
              </a:cxn>
              <a:cxn ang="0">
                <a:pos x="0" y="483615"/>
              </a:cxn>
              <a:cxn ang="0">
                <a:pos x="0" y="197128"/>
              </a:cxn>
              <a:cxn ang="0">
                <a:pos x="363389" y="197128"/>
              </a:cxn>
              <a:cxn ang="0">
                <a:pos x="336638" y="123778"/>
              </a:cxn>
              <a:cxn ang="0">
                <a:pos x="460664" y="0"/>
              </a:cxn>
              <a:cxn ang="0">
                <a:pos x="584688" y="123778"/>
              </a:cxn>
              <a:cxn ang="0">
                <a:pos x="557939" y="197128"/>
              </a:cxn>
              <a:cxn ang="0">
                <a:pos x="921329" y="197128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3" name="椭圆 30"/>
          <p:cNvSpPr/>
          <p:nvPr/>
        </p:nvSpPr>
        <p:spPr>
          <a:xfrm rot="-8447265" flipH="1" flipV="1">
            <a:off x="2930525" y="2944813"/>
            <a:ext cx="928688" cy="1325562"/>
          </a:xfrm>
          <a:custGeom>
            <a:avLst/>
            <a:gdLst/>
            <a:ahLst/>
            <a:cxnLst>
              <a:cxn ang="0">
                <a:pos x="921331" y="197127"/>
              </a:cxn>
              <a:cxn ang="0">
                <a:pos x="921331" y="483614"/>
              </a:cxn>
              <a:cxn ang="0">
                <a:pos x="885895" y="480049"/>
              </a:cxn>
              <a:cxn ang="0">
                <a:pos x="708716" y="656875"/>
              </a:cxn>
              <a:cxn ang="0">
                <a:pos x="885895" y="833700"/>
              </a:cxn>
              <a:cxn ang="0">
                <a:pos x="921331" y="830136"/>
              </a:cxn>
              <a:cxn ang="0">
                <a:pos x="921331" y="1116621"/>
              </a:cxn>
              <a:cxn ang="0">
                <a:pos x="557941" y="1116621"/>
              </a:cxn>
              <a:cxn ang="0">
                <a:pos x="584691" y="1189971"/>
              </a:cxn>
              <a:cxn ang="0">
                <a:pos x="460665" y="1313749"/>
              </a:cxn>
              <a:cxn ang="0">
                <a:pos x="336640" y="1189971"/>
              </a:cxn>
              <a:cxn ang="0">
                <a:pos x="363390" y="1116621"/>
              </a:cxn>
              <a:cxn ang="0">
                <a:pos x="0" y="1116621"/>
              </a:cxn>
              <a:cxn ang="0">
                <a:pos x="0" y="830136"/>
              </a:cxn>
              <a:cxn ang="0">
                <a:pos x="35436" y="833700"/>
              </a:cxn>
              <a:cxn ang="0">
                <a:pos x="212615" y="656875"/>
              </a:cxn>
              <a:cxn ang="0">
                <a:pos x="35436" y="480049"/>
              </a:cxn>
              <a:cxn ang="0">
                <a:pos x="0" y="483614"/>
              </a:cxn>
              <a:cxn ang="0">
                <a:pos x="0" y="197127"/>
              </a:cxn>
              <a:cxn ang="0">
                <a:pos x="363389" y="197127"/>
              </a:cxn>
              <a:cxn ang="0">
                <a:pos x="336639" y="123778"/>
              </a:cxn>
              <a:cxn ang="0">
                <a:pos x="460664" y="0"/>
              </a:cxn>
              <a:cxn ang="0">
                <a:pos x="584690" y="123778"/>
              </a:cxn>
              <a:cxn ang="0">
                <a:pos x="557941" y="197127"/>
              </a:cxn>
              <a:cxn ang="0">
                <a:pos x="921331" y="197127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4" name="TextBox 84" hidden="1"/>
          <p:cNvSpPr/>
          <p:nvPr/>
        </p:nvSpPr>
        <p:spPr>
          <a:xfrm>
            <a:off x="4932363" y="2455863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5" name="TextBox 85" hidden="1"/>
          <p:cNvSpPr/>
          <p:nvPr/>
        </p:nvSpPr>
        <p:spPr>
          <a:xfrm>
            <a:off x="4932363" y="327183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6" name="TextBox 86" hidden="1"/>
          <p:cNvSpPr/>
          <p:nvPr/>
        </p:nvSpPr>
        <p:spPr>
          <a:xfrm>
            <a:off x="4932363" y="407828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7" name="TextBox 87" hidden="1"/>
          <p:cNvSpPr/>
          <p:nvPr/>
        </p:nvSpPr>
        <p:spPr>
          <a:xfrm>
            <a:off x="4932363" y="4886325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72" name="文本框 8"/>
          <p:cNvSpPr txBox="1"/>
          <p:nvPr/>
        </p:nvSpPr>
        <p:spPr>
          <a:xfrm>
            <a:off x="4159250" y="2152650"/>
            <a:ext cx="4621213" cy="3609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关卡的设计，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个场景，每个场景都有对应的关卡。关卡的玩法和剧情相互联系，关卡的奖励也与上面两个部分联系。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比如森林中的关卡，是捕捉阳光的气味。我们通过鼠标移动瓶子，将随机生成的光团纳入其中。呼应了剧情中青年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收集气味的设定，同时收集到的阳光气味也用于后面雪地中剧情触发。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而收集阳光本身也是一种成就。过关后可在成就系统查看。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关卡有难度选择，增大挑战性。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4" grpId="0" bldLvl="0"/>
      <p:bldP spid="34845" grpId="0" bldLvl="0"/>
      <p:bldP spid="34846" grpId="0" bldLvl="0"/>
      <p:bldP spid="34847" grpId="0" bldLvl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TextBox 3"/>
          <p:cNvSpPr/>
          <p:nvPr/>
        </p:nvSpPr>
        <p:spPr>
          <a:xfrm>
            <a:off x="755650" y="1162050"/>
            <a:ext cx="30241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剧情</a:t>
            </a:r>
            <a:endParaRPr lang="zh-CN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67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6868" name="组合 68" hidden="1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686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288" name="任意多边形 18"/>
          <p:cNvSpPr/>
          <p:nvPr/>
        </p:nvSpPr>
        <p:spPr>
          <a:xfrm>
            <a:off x="22225" y="5026025"/>
            <a:ext cx="1658938" cy="576263"/>
          </a:xfrm>
          <a:custGeom>
            <a:avLst/>
            <a:gdLst/>
            <a:ahLst/>
            <a:cxnLst>
              <a:cxn ang="0">
                <a:pos x="72947" y="891312"/>
              </a:cxn>
              <a:cxn ang="0">
                <a:pos x="649192" y="1119387"/>
              </a:cxn>
              <a:cxn ang="0">
                <a:pos x="10459" y="16818"/>
              </a:cxn>
              <a:cxn ang="0">
                <a:pos x="1550260" y="788617"/>
              </a:cxn>
              <a:cxn ang="0">
                <a:pos x="1538853" y="200580"/>
              </a:cxn>
              <a:cxn ang="0">
                <a:pos x="2109151" y="512974"/>
              </a:cxn>
              <a:cxn ang="0">
                <a:pos x="2257428" y="310837"/>
              </a:cxn>
              <a:cxn ang="0">
                <a:pos x="2451329" y="329213"/>
              </a:cxn>
            </a:cxnLst>
            <a:pathLst>
              <a:path w="1364723" h="404384">
                <a:moveTo>
                  <a:pt x="40612" y="307999"/>
                </a:moveTo>
                <a:cubicBezTo>
                  <a:pt x="208887" y="369382"/>
                  <a:pt x="367221" y="437177"/>
                  <a:pt x="361423" y="386812"/>
                </a:cubicBezTo>
                <a:cubicBezTo>
                  <a:pt x="420424" y="329926"/>
                  <a:pt x="-57677" y="95770"/>
                  <a:pt x="5823" y="5812"/>
                </a:cubicBezTo>
                <a:cubicBezTo>
                  <a:pt x="82023" y="-38638"/>
                  <a:pt x="577323" y="183612"/>
                  <a:pt x="863073" y="272512"/>
                </a:cubicBezTo>
                <a:cubicBezTo>
                  <a:pt x="975256" y="284154"/>
                  <a:pt x="842171" y="117995"/>
                  <a:pt x="856723" y="69312"/>
                </a:cubicBezTo>
                <a:cubicBezTo>
                  <a:pt x="868893" y="-13767"/>
                  <a:pt x="1068390" y="129372"/>
                  <a:pt x="1174223" y="177262"/>
                </a:cubicBezTo>
                <a:cubicBezTo>
                  <a:pt x="1247777" y="197635"/>
                  <a:pt x="1229256" y="130695"/>
                  <a:pt x="1256773" y="107412"/>
                </a:cubicBezTo>
                <a:cubicBezTo>
                  <a:pt x="1297519" y="88098"/>
                  <a:pt x="1328740" y="111645"/>
                  <a:pt x="1364723" y="11376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1289" name="组合 22" hidden="1"/>
          <p:cNvGrpSpPr/>
          <p:nvPr/>
        </p:nvGrpSpPr>
        <p:grpSpPr>
          <a:xfrm>
            <a:off x="3544888" y="2801938"/>
            <a:ext cx="2466975" cy="784225"/>
            <a:chOff x="1" y="0"/>
            <a:chExt cx="2467409" cy="784195"/>
          </a:xfrm>
        </p:grpSpPr>
        <p:sp>
          <p:nvSpPr>
            <p:cNvPr id="36878" name="TextBox 21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9" name="等腰三角形 2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2" name="组合 28" hidden="1"/>
          <p:cNvGrpSpPr/>
          <p:nvPr/>
        </p:nvGrpSpPr>
        <p:grpSpPr>
          <a:xfrm>
            <a:off x="6002338" y="2801938"/>
            <a:ext cx="2468562" cy="784225"/>
            <a:chOff x="1" y="0"/>
            <a:chExt cx="2467409" cy="784195"/>
          </a:xfrm>
        </p:grpSpPr>
        <p:sp>
          <p:nvSpPr>
            <p:cNvPr id="36881" name="TextBox 29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2" name="等腰三角形 3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5" name="组合 31" hidden="1"/>
          <p:cNvGrpSpPr/>
          <p:nvPr/>
        </p:nvGrpSpPr>
        <p:grpSpPr>
          <a:xfrm>
            <a:off x="3544888" y="3611563"/>
            <a:ext cx="2466975" cy="784225"/>
            <a:chOff x="1" y="0"/>
            <a:chExt cx="2467409" cy="784195"/>
          </a:xfrm>
        </p:grpSpPr>
        <p:sp>
          <p:nvSpPr>
            <p:cNvPr id="36884" name="TextBox 32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5" name="等腰三角形 33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8" name="组合 34" hidden="1"/>
          <p:cNvGrpSpPr/>
          <p:nvPr/>
        </p:nvGrpSpPr>
        <p:grpSpPr>
          <a:xfrm>
            <a:off x="6002338" y="3611563"/>
            <a:ext cx="2468562" cy="784225"/>
            <a:chOff x="1" y="0"/>
            <a:chExt cx="2467409" cy="784195"/>
          </a:xfrm>
        </p:grpSpPr>
        <p:sp>
          <p:nvSpPr>
            <p:cNvPr id="36887" name="TextBox 35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8" name="等腰三角形 36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11301" name="TextBox 43" hidden="1"/>
          <p:cNvSpPr/>
          <p:nvPr/>
        </p:nvSpPr>
        <p:spPr>
          <a:xfrm>
            <a:off x="3665538" y="4676775"/>
            <a:ext cx="4867275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字以内，将每页幻灯片动态演示时间长度尽量控制在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分钟以内。</a:t>
            </a:r>
            <a:endParaRPr lang="en-US" altLang="zh-CN" sz="10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02" name="组合 23"/>
          <p:cNvGrpSpPr/>
          <p:nvPr/>
        </p:nvGrpSpPr>
        <p:grpSpPr>
          <a:xfrm>
            <a:off x="1681163" y="2528888"/>
            <a:ext cx="1522412" cy="2681287"/>
            <a:chOff x="0" y="0"/>
            <a:chExt cx="1090612" cy="1921760"/>
          </a:xfrm>
        </p:grpSpPr>
        <p:sp>
          <p:nvSpPr>
            <p:cNvPr id="36891" name="任意多边形 24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2" name="任意多边形 25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3" name="任意多边形 26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4" name="任意多边形 27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5" name="任意多边形 37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6" name="任意多边形 38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7" name="任意多边形 39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8" name="组合 1"/>
          <p:cNvGrpSpPr/>
          <p:nvPr/>
        </p:nvGrpSpPr>
        <p:grpSpPr>
          <a:xfrm>
            <a:off x="5375275" y="1216025"/>
            <a:ext cx="1797050" cy="336550"/>
            <a:chOff x="8278" y="1915"/>
            <a:chExt cx="2832" cy="530"/>
          </a:xfrm>
        </p:grpSpPr>
        <p:grpSp>
          <p:nvGrpSpPr>
            <p:cNvPr id="36899" name="组合 45"/>
            <p:cNvGrpSpPr/>
            <p:nvPr/>
          </p:nvGrpSpPr>
          <p:grpSpPr>
            <a:xfrm>
              <a:off x="8278" y="2023"/>
              <a:ext cx="2832" cy="365"/>
              <a:chOff x="16869" y="48399"/>
              <a:chExt cx="1788737" cy="149422"/>
            </a:xfrm>
          </p:grpSpPr>
          <p:sp>
            <p:nvSpPr>
              <p:cNvPr id="36900" name="梯形 21"/>
              <p:cNvSpPr/>
              <p:nvPr/>
            </p:nvSpPr>
            <p:spPr>
              <a:xfrm rot="-5400000">
                <a:off x="29571" y="61090"/>
                <a:ext cx="98634" cy="12403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6901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36902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6903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36904" name="文本框 2"/>
            <p:cNvSpPr txBox="1"/>
            <p:nvPr/>
          </p:nvSpPr>
          <p:spPr>
            <a:xfrm>
              <a:off x="8473" y="1915"/>
              <a:ext cx="2382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SAVER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905" name="文本框 8"/>
          <p:cNvSpPr txBox="1"/>
          <p:nvPr/>
        </p:nvSpPr>
        <p:spPr>
          <a:xfrm>
            <a:off x="3995738" y="2324100"/>
            <a:ext cx="4621212" cy="2971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成就的收集，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种剧情成就，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种彩蛋成就，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种关卡成就，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种状态成就，每种成就有对应的徽章和信息。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剧情本身有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个分支结局，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个主线结局。玩家的每个选择都影响或是成就或是道具的收集，都有用户反馈。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剧情的反转。剧情的三个主线结局中，真实结局揭露了老人及主角的真实身份，以及主角的经历意义。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六边形 1" hidden="1"/>
          <p:cNvSpPr/>
          <p:nvPr/>
        </p:nvSpPr>
        <p:spPr>
          <a:xfrm>
            <a:off x="250825" y="1052513"/>
            <a:ext cx="361950" cy="312737"/>
          </a:xfrm>
          <a:prstGeom prst="hexagon">
            <a:avLst>
              <a:gd name="adj" fmla="val 24942"/>
              <a:gd name="vf" fmla="val 115470"/>
            </a:avLst>
          </a:prstGeom>
          <a:solidFill>
            <a:schemeClr val="bg1">
              <a:alpha val="50194"/>
            </a:schemeClr>
          </a:solidFill>
          <a:ln w="9525">
            <a:noFill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1" name="六边形 2" hidden="1"/>
          <p:cNvSpPr/>
          <p:nvPr/>
        </p:nvSpPr>
        <p:spPr>
          <a:xfrm>
            <a:off x="522288" y="1220788"/>
            <a:ext cx="180975" cy="155575"/>
          </a:xfrm>
          <a:prstGeom prst="hexagon">
            <a:avLst>
              <a:gd name="adj" fmla="val 25069"/>
              <a:gd name="vf" fmla="val 115470"/>
            </a:avLst>
          </a:prstGeom>
          <a:solidFill>
            <a:srgbClr val="FFC000">
              <a:alpha val="50194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2" name="矩形 3" hidden="1"/>
          <p:cNvSpPr/>
          <p:nvPr/>
        </p:nvSpPr>
        <p:spPr>
          <a:xfrm>
            <a:off x="693738" y="1149350"/>
            <a:ext cx="284162" cy="1063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请在此处添加标题</a:t>
            </a:r>
            <a:endParaRPr lang="zh-CN" altLang="en-US" sz="100" dirty="0">
              <a:solidFill>
                <a:srgbClr val="000000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4" name="矩形 32" hidden="1"/>
          <p:cNvSpPr/>
          <p:nvPr/>
        </p:nvSpPr>
        <p:spPr>
          <a:xfrm>
            <a:off x="1263650" y="4941888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5" name="文本框 33" hidden="1"/>
          <p:cNvSpPr txBox="1"/>
          <p:nvPr/>
        </p:nvSpPr>
        <p:spPr>
          <a:xfrm>
            <a:off x="1239838" y="4621213"/>
            <a:ext cx="1552575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36" name="矩形 34" hidden="1"/>
          <p:cNvSpPr/>
          <p:nvPr/>
        </p:nvSpPr>
        <p:spPr>
          <a:xfrm>
            <a:off x="1228725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7" name="文本框 35" hidden="1"/>
          <p:cNvSpPr txBox="1"/>
          <p:nvPr/>
        </p:nvSpPr>
        <p:spPr>
          <a:xfrm>
            <a:off x="1204913" y="3152775"/>
            <a:ext cx="1552575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38" name="矩形 36" hidden="1"/>
          <p:cNvSpPr/>
          <p:nvPr/>
        </p:nvSpPr>
        <p:spPr>
          <a:xfrm>
            <a:off x="3724275" y="1795463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9" name="文本框 37" hidden="1"/>
          <p:cNvSpPr txBox="1"/>
          <p:nvPr/>
        </p:nvSpPr>
        <p:spPr>
          <a:xfrm>
            <a:off x="3702050" y="1474788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40" name="矩形 38" hidden="1"/>
          <p:cNvSpPr/>
          <p:nvPr/>
        </p:nvSpPr>
        <p:spPr>
          <a:xfrm>
            <a:off x="6456363" y="4941888"/>
            <a:ext cx="1790700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1" name="文本框 39" hidden="1"/>
          <p:cNvSpPr txBox="1"/>
          <p:nvPr/>
        </p:nvSpPr>
        <p:spPr>
          <a:xfrm>
            <a:off x="6434138" y="4621213"/>
            <a:ext cx="1550988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42" name="矩形 40" hidden="1"/>
          <p:cNvSpPr/>
          <p:nvPr/>
        </p:nvSpPr>
        <p:spPr>
          <a:xfrm>
            <a:off x="6421438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3" name="文本框 41" hidden="1"/>
          <p:cNvSpPr txBox="1"/>
          <p:nvPr/>
        </p:nvSpPr>
        <p:spPr>
          <a:xfrm>
            <a:off x="6399213" y="3152775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9230" name="文本框 5"/>
          <p:cNvSpPr txBox="1"/>
          <p:nvPr/>
        </p:nvSpPr>
        <p:spPr>
          <a:xfrm>
            <a:off x="200025" y="495300"/>
            <a:ext cx="31940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过渡界面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1" name="文本框 2"/>
          <p:cNvSpPr txBox="1"/>
          <p:nvPr/>
        </p:nvSpPr>
        <p:spPr>
          <a:xfrm>
            <a:off x="5754688" y="4938713"/>
            <a:ext cx="29591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9&amp;return=true"/>
              </a:rPr>
              <a:t>地图界面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2" name="文本框 3"/>
          <p:cNvSpPr txBox="1"/>
          <p:nvPr/>
        </p:nvSpPr>
        <p:spPr>
          <a:xfrm>
            <a:off x="635000" y="3524250"/>
            <a:ext cx="296068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8&amp;return=true"/>
              </a:rPr>
              <a:t>初始界面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3" name="文本框 4"/>
          <p:cNvSpPr txBox="1"/>
          <p:nvPr/>
        </p:nvSpPr>
        <p:spPr>
          <a:xfrm>
            <a:off x="5754688" y="3108325"/>
            <a:ext cx="29591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2&amp;return=true"/>
              </a:rPr>
              <a:t>关卡界面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9234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2386013" y="2641600"/>
            <a:ext cx="3567112" cy="342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5" name="文本框 1"/>
          <p:cNvSpPr txBox="1"/>
          <p:nvPr/>
        </p:nvSpPr>
        <p:spPr>
          <a:xfrm>
            <a:off x="3341688" y="1978025"/>
            <a:ext cx="29591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0&amp;return=true"/>
              </a:rPr>
              <a:t>背包系统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6" name="文本框 5"/>
          <p:cNvSpPr txBox="1"/>
          <p:nvPr/>
        </p:nvSpPr>
        <p:spPr>
          <a:xfrm>
            <a:off x="1949450" y="6056313"/>
            <a:ext cx="29591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1&amp;return=true"/>
              </a:rPr>
              <a:t>成就界面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7" name="任意多边形 67"/>
          <p:cNvSpPr/>
          <p:nvPr/>
        </p:nvSpPr>
        <p:spPr>
          <a:xfrm rot="429592">
            <a:off x="46038" y="735013"/>
            <a:ext cx="8405812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238" name="组合 68"/>
          <p:cNvGrpSpPr/>
          <p:nvPr/>
        </p:nvGrpSpPr>
        <p:grpSpPr>
          <a:xfrm>
            <a:off x="8477250" y="476250"/>
            <a:ext cx="479425" cy="844550"/>
            <a:chOff x="0" y="0"/>
            <a:chExt cx="1090612" cy="1921760"/>
          </a:xfrm>
        </p:grpSpPr>
        <p:sp>
          <p:nvSpPr>
            <p:cNvPr id="923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extBox 3"/>
          <p:cNvSpPr/>
          <p:nvPr/>
        </p:nvSpPr>
        <p:spPr>
          <a:xfrm>
            <a:off x="755650" y="1308100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游戏特色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2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243" name="组合 45"/>
          <p:cNvGrpSpPr/>
          <p:nvPr/>
        </p:nvGrpSpPr>
        <p:grpSpPr>
          <a:xfrm>
            <a:off x="5238750" y="1279525"/>
            <a:ext cx="1806575" cy="158750"/>
            <a:chOff x="0" y="44222"/>
            <a:chExt cx="1805606" cy="157777"/>
          </a:xfrm>
        </p:grpSpPr>
        <p:grpSp>
          <p:nvGrpSpPr>
            <p:cNvPr id="10244" name="组合 8"/>
            <p:cNvGrpSpPr/>
            <p:nvPr/>
          </p:nvGrpSpPr>
          <p:grpSpPr>
            <a:xfrm>
              <a:off x="0" y="44222"/>
              <a:ext cx="157777" cy="157777"/>
              <a:chOff x="0" y="0"/>
              <a:chExt cx="299717" cy="299717"/>
            </a:xfrm>
          </p:grpSpPr>
          <p:sp>
            <p:nvSpPr>
              <p:cNvPr id="10245" name="梯形 21"/>
              <p:cNvSpPr/>
              <p:nvPr/>
            </p:nvSpPr>
            <p:spPr>
              <a:xfrm rot="-5400000">
                <a:off x="56686" y="31389"/>
                <a:ext cx="186337" cy="236930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46" name="椭圆 13"/>
              <p:cNvSpPr/>
              <p:nvPr/>
            </p:nvSpPr>
            <p:spPr>
              <a:xfrm>
                <a:off x="0" y="0"/>
                <a:ext cx="299717" cy="29971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  <p:grpSp>
          <p:nvGrpSpPr>
            <p:cNvPr id="10247" name="组合 46"/>
            <p:cNvGrpSpPr/>
            <p:nvPr/>
          </p:nvGrpSpPr>
          <p:grpSpPr>
            <a:xfrm>
              <a:off x="1656184" y="48399"/>
              <a:ext cx="149422" cy="149422"/>
              <a:chOff x="0" y="0"/>
              <a:chExt cx="176237" cy="176237"/>
            </a:xfrm>
          </p:grpSpPr>
          <p:sp>
            <p:nvSpPr>
              <p:cNvPr id="10248" name="椭圆 9"/>
              <p:cNvSpPr/>
              <p:nvPr/>
            </p:nvSpPr>
            <p:spPr>
              <a:xfrm>
                <a:off x="0" y="0"/>
                <a:ext cx="176237" cy="17623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0249" name="等腰三角形 10"/>
              <p:cNvSpPr/>
              <p:nvPr/>
            </p:nvSpPr>
            <p:spPr>
              <a:xfrm rot="-2633791">
                <a:off x="25040" y="65259"/>
                <a:ext cx="126156" cy="45719"/>
              </a:xfrm>
              <a:custGeom>
                <a:avLst/>
                <a:gdLst/>
                <a:ahLst/>
                <a:cxnLst>
                  <a:cxn ang="0">
                    <a:pos x="4684" y="886"/>
                  </a:cxn>
                  <a:cxn ang="0">
                    <a:pos x="5198" y="0"/>
                  </a:cxn>
                  <a:cxn ang="0">
                    <a:pos x="4170" y="0"/>
                  </a:cxn>
                  <a:cxn ang="0">
                    <a:pos x="4684" y="886"/>
                  </a:cxn>
                  <a:cxn ang="0">
                    <a:pos x="5630" y="2306"/>
                  </a:cxn>
                  <a:cxn ang="0">
                    <a:pos x="5379" y="1697"/>
                  </a:cxn>
                  <a:cxn ang="0">
                    <a:pos x="6239" y="837"/>
                  </a:cxn>
                  <a:cxn ang="0">
                    <a:pos x="6986" y="837"/>
                  </a:cxn>
                  <a:cxn ang="0">
                    <a:pos x="7242" y="837"/>
                  </a:cxn>
                  <a:cxn ang="0">
                    <a:pos x="7989" y="837"/>
                  </a:cxn>
                  <a:cxn ang="0">
                    <a:pos x="8849" y="1697"/>
                  </a:cxn>
                  <a:cxn ang="0">
                    <a:pos x="7989" y="2558"/>
                  </a:cxn>
                  <a:cxn ang="0">
                    <a:pos x="7242" y="2558"/>
                  </a:cxn>
                  <a:cxn ang="0">
                    <a:pos x="6986" y="2558"/>
                  </a:cxn>
                  <a:cxn ang="0">
                    <a:pos x="6239" y="2558"/>
                  </a:cxn>
                  <a:cxn ang="0">
                    <a:pos x="5630" y="2306"/>
                  </a:cxn>
                  <a:cxn ang="0">
                    <a:pos x="5097" y="2475"/>
                  </a:cxn>
                  <a:cxn ang="0">
                    <a:pos x="6249" y="3087"/>
                  </a:cxn>
                  <a:cxn ang="0">
                    <a:pos x="6986" y="3087"/>
                  </a:cxn>
                  <a:cxn ang="0">
                    <a:pos x="7242" y="3087"/>
                  </a:cxn>
                  <a:cxn ang="0">
                    <a:pos x="7978" y="3087"/>
                  </a:cxn>
                  <a:cxn ang="0">
                    <a:pos x="9368" y="1697"/>
                  </a:cxn>
                  <a:cxn ang="0">
                    <a:pos x="7978" y="308"/>
                  </a:cxn>
                  <a:cxn ang="0">
                    <a:pos x="7242" y="308"/>
                  </a:cxn>
                  <a:cxn ang="0">
                    <a:pos x="6986" y="308"/>
                  </a:cxn>
                  <a:cxn ang="0">
                    <a:pos x="6249" y="308"/>
                  </a:cxn>
                  <a:cxn ang="0">
                    <a:pos x="4860" y="1697"/>
                  </a:cxn>
                  <a:cxn ang="0">
                    <a:pos x="5097" y="2475"/>
                  </a:cxn>
                  <a:cxn ang="0">
                    <a:pos x="4170" y="3395"/>
                  </a:cxn>
                  <a:cxn ang="0">
                    <a:pos x="5198" y="3395"/>
                  </a:cxn>
                  <a:cxn ang="0">
                    <a:pos x="4684" y="2509"/>
                  </a:cxn>
                  <a:cxn ang="0">
                    <a:pos x="4170" y="3395"/>
                  </a:cxn>
                  <a:cxn ang="0">
                    <a:pos x="771" y="2306"/>
                  </a:cxn>
                  <a:cxn ang="0">
                    <a:pos x="519" y="1697"/>
                  </a:cxn>
                  <a:cxn ang="0">
                    <a:pos x="1379" y="837"/>
                  </a:cxn>
                  <a:cxn ang="0">
                    <a:pos x="2126" y="837"/>
                  </a:cxn>
                  <a:cxn ang="0">
                    <a:pos x="2382" y="837"/>
                  </a:cxn>
                  <a:cxn ang="0">
                    <a:pos x="3129" y="837"/>
                  </a:cxn>
                  <a:cxn ang="0">
                    <a:pos x="3990" y="1697"/>
                  </a:cxn>
                  <a:cxn ang="0">
                    <a:pos x="3129" y="2558"/>
                  </a:cxn>
                  <a:cxn ang="0">
                    <a:pos x="2382" y="2558"/>
                  </a:cxn>
                  <a:cxn ang="0">
                    <a:pos x="2126" y="2558"/>
                  </a:cxn>
                  <a:cxn ang="0">
                    <a:pos x="1379" y="2558"/>
                  </a:cxn>
                  <a:cxn ang="0">
                    <a:pos x="771" y="2306"/>
                  </a:cxn>
                  <a:cxn ang="0">
                    <a:pos x="237" y="2475"/>
                  </a:cxn>
                  <a:cxn ang="0">
                    <a:pos x="1390" y="3087"/>
                  </a:cxn>
                  <a:cxn ang="0">
                    <a:pos x="2126" y="3087"/>
                  </a:cxn>
                  <a:cxn ang="0">
                    <a:pos x="2382" y="3087"/>
                  </a:cxn>
                  <a:cxn ang="0">
                    <a:pos x="3119" y="3087"/>
                  </a:cxn>
                  <a:cxn ang="0">
                    <a:pos x="4509" y="1697"/>
                  </a:cxn>
                  <a:cxn ang="0">
                    <a:pos x="3119" y="308"/>
                  </a:cxn>
                  <a:cxn ang="0">
                    <a:pos x="2382" y="308"/>
                  </a:cxn>
                  <a:cxn ang="0">
                    <a:pos x="2126" y="308"/>
                  </a:cxn>
                  <a:cxn ang="0">
                    <a:pos x="1390" y="308"/>
                  </a:cxn>
                  <a:cxn ang="0">
                    <a:pos x="0" y="1697"/>
                  </a:cxn>
                  <a:cxn ang="0">
                    <a:pos x="237" y="2475"/>
                  </a:cxn>
                </a:cxnLst>
                <a:pathLst>
                  <a:path w="1698884" h="615676">
                    <a:moveTo>
                      <a:pt x="849441" y="160742"/>
                    </a:moveTo>
                    <a:lnTo>
                      <a:pt x="942672" y="0"/>
                    </a:lnTo>
                    <a:lnTo>
                      <a:pt x="756211" y="0"/>
                    </a:lnTo>
                    <a:lnTo>
                      <a:pt x="849441" y="160742"/>
                    </a:lnTo>
                    <a:close/>
                    <a:moveTo>
                      <a:pt x="1021075" y="418159"/>
                    </a:moveTo>
                    <a:cubicBezTo>
                      <a:pt x="992841" y="389925"/>
                      <a:pt x="975378" y="350921"/>
                      <a:pt x="975378" y="307838"/>
                    </a:cubicBezTo>
                    <a:cubicBezTo>
                      <a:pt x="975378" y="221672"/>
                      <a:pt x="1045230" y="151820"/>
                      <a:pt x="1131396" y="151820"/>
                    </a:cubicBezTo>
                    <a:lnTo>
                      <a:pt x="1266836" y="151820"/>
                    </a:lnTo>
                    <a:lnTo>
                      <a:pt x="1313319" y="151820"/>
                    </a:lnTo>
                    <a:lnTo>
                      <a:pt x="1448759" y="151820"/>
                    </a:lnTo>
                    <a:cubicBezTo>
                      <a:pt x="1534925" y="151820"/>
                      <a:pt x="1604777" y="221672"/>
                      <a:pt x="1604777" y="307838"/>
                    </a:cubicBezTo>
                    <a:cubicBezTo>
                      <a:pt x="1604777" y="394004"/>
                      <a:pt x="1534925" y="463856"/>
                      <a:pt x="1448759" y="463856"/>
                    </a:cubicBezTo>
                    <a:lnTo>
                      <a:pt x="1313319" y="463856"/>
                    </a:lnTo>
                    <a:lnTo>
                      <a:pt x="1266836" y="463856"/>
                    </a:lnTo>
                    <a:lnTo>
                      <a:pt x="1131396" y="463856"/>
                    </a:lnTo>
                    <a:cubicBezTo>
                      <a:pt x="1088313" y="463856"/>
                      <a:pt x="1049309" y="446393"/>
                      <a:pt x="1021075" y="418159"/>
                    </a:cubicBezTo>
                    <a:close/>
                    <a:moveTo>
                      <a:pt x="924314" y="448749"/>
                    </a:moveTo>
                    <a:cubicBezTo>
                      <a:pt x="969605" y="515789"/>
                      <a:pt x="1046305" y="559866"/>
                      <a:pt x="1133299" y="559866"/>
                    </a:cubicBezTo>
                    <a:lnTo>
                      <a:pt x="1266836" y="559866"/>
                    </a:lnTo>
                    <a:lnTo>
                      <a:pt x="1313319" y="559866"/>
                    </a:lnTo>
                    <a:lnTo>
                      <a:pt x="1446856" y="559866"/>
                    </a:lnTo>
                    <a:cubicBezTo>
                      <a:pt x="1586047" y="559866"/>
                      <a:pt x="1698884" y="447029"/>
                      <a:pt x="1698884" y="307838"/>
                    </a:cubicBezTo>
                    <a:cubicBezTo>
                      <a:pt x="1698884" y="168647"/>
                      <a:pt x="1586047" y="55810"/>
                      <a:pt x="1446856" y="55810"/>
                    </a:cubicBezTo>
                    <a:lnTo>
                      <a:pt x="1313319" y="55810"/>
                    </a:lnTo>
                    <a:lnTo>
                      <a:pt x="1266836" y="55810"/>
                    </a:lnTo>
                    <a:lnTo>
                      <a:pt x="1133299" y="55810"/>
                    </a:lnTo>
                    <a:cubicBezTo>
                      <a:pt x="994108" y="55810"/>
                      <a:pt x="881271" y="168647"/>
                      <a:pt x="881271" y="307838"/>
                    </a:cubicBezTo>
                    <a:cubicBezTo>
                      <a:pt x="881271" y="360035"/>
                      <a:pt x="897139" y="408525"/>
                      <a:pt x="924314" y="448749"/>
                    </a:cubicBezTo>
                    <a:close/>
                    <a:moveTo>
                      <a:pt x="756212" y="615676"/>
                    </a:moveTo>
                    <a:lnTo>
                      <a:pt x="942673" y="615676"/>
                    </a:lnTo>
                    <a:lnTo>
                      <a:pt x="849443" y="454934"/>
                    </a:lnTo>
                    <a:lnTo>
                      <a:pt x="756212" y="615676"/>
                    </a:lnTo>
                    <a:close/>
                    <a:moveTo>
                      <a:pt x="139804" y="418159"/>
                    </a:moveTo>
                    <a:cubicBezTo>
                      <a:pt x="111570" y="389925"/>
                      <a:pt x="94107" y="350921"/>
                      <a:pt x="94107" y="307838"/>
                    </a:cubicBezTo>
                    <a:cubicBezTo>
                      <a:pt x="94107" y="221672"/>
                      <a:pt x="163959" y="151820"/>
                      <a:pt x="250125" y="151820"/>
                    </a:cubicBezTo>
                    <a:lnTo>
                      <a:pt x="385565" y="151820"/>
                    </a:lnTo>
                    <a:lnTo>
                      <a:pt x="432048" y="151820"/>
                    </a:lnTo>
                    <a:lnTo>
                      <a:pt x="567488" y="151820"/>
                    </a:lnTo>
                    <a:cubicBezTo>
                      <a:pt x="653654" y="151820"/>
                      <a:pt x="723506" y="221672"/>
                      <a:pt x="723506" y="307838"/>
                    </a:cubicBezTo>
                    <a:cubicBezTo>
                      <a:pt x="723506" y="394004"/>
                      <a:pt x="653654" y="463856"/>
                      <a:pt x="567488" y="463856"/>
                    </a:cubicBezTo>
                    <a:lnTo>
                      <a:pt x="432048" y="463856"/>
                    </a:lnTo>
                    <a:lnTo>
                      <a:pt x="385565" y="463856"/>
                    </a:lnTo>
                    <a:lnTo>
                      <a:pt x="250125" y="463856"/>
                    </a:lnTo>
                    <a:cubicBezTo>
                      <a:pt x="207042" y="463856"/>
                      <a:pt x="168037" y="446393"/>
                      <a:pt x="139804" y="418159"/>
                    </a:cubicBezTo>
                    <a:close/>
                    <a:moveTo>
                      <a:pt x="43042" y="448749"/>
                    </a:moveTo>
                    <a:cubicBezTo>
                      <a:pt x="88334" y="515789"/>
                      <a:pt x="165034" y="559866"/>
                      <a:pt x="252028" y="559866"/>
                    </a:cubicBezTo>
                    <a:lnTo>
                      <a:pt x="385565" y="559866"/>
                    </a:lnTo>
                    <a:lnTo>
                      <a:pt x="432048" y="559866"/>
                    </a:lnTo>
                    <a:lnTo>
                      <a:pt x="565585" y="559866"/>
                    </a:lnTo>
                    <a:cubicBezTo>
                      <a:pt x="704776" y="559866"/>
                      <a:pt x="817613" y="447029"/>
                      <a:pt x="817613" y="307838"/>
                    </a:cubicBezTo>
                    <a:cubicBezTo>
                      <a:pt x="817613" y="168647"/>
                      <a:pt x="704776" y="55810"/>
                      <a:pt x="565585" y="55810"/>
                    </a:cubicBezTo>
                    <a:lnTo>
                      <a:pt x="432048" y="55810"/>
                    </a:lnTo>
                    <a:lnTo>
                      <a:pt x="385565" y="55810"/>
                    </a:lnTo>
                    <a:lnTo>
                      <a:pt x="252028" y="55810"/>
                    </a:lnTo>
                    <a:cubicBezTo>
                      <a:pt x="112837" y="55810"/>
                      <a:pt x="0" y="168647"/>
                      <a:pt x="0" y="307838"/>
                    </a:cubicBezTo>
                    <a:cubicBezTo>
                      <a:pt x="0" y="360034"/>
                      <a:pt x="15868" y="408525"/>
                      <a:pt x="43042" y="4487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250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0251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10252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3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4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5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6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7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8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384" name="TextBox 9"/>
          <p:cNvSpPr/>
          <p:nvPr/>
        </p:nvSpPr>
        <p:spPr>
          <a:xfrm>
            <a:off x="1260475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</a:t>
            </a:r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（救赎）三大特色</a:t>
            </a:r>
            <a:endParaRPr lang="zh-CN" altLang="en-US" sz="2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10261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262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08400" y="3365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1" name="TextBox 16"/>
          <p:cNvSpPr/>
          <p:nvPr/>
        </p:nvSpPr>
        <p:spPr>
          <a:xfrm>
            <a:off x="1403350" y="3365500"/>
            <a:ext cx="1765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画风</a:t>
            </a:r>
            <a:endParaRPr lang="en-US" altLang="zh-CN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2" name="TextBox 17"/>
          <p:cNvSpPr/>
          <p:nvPr/>
        </p:nvSpPr>
        <p:spPr>
          <a:xfrm>
            <a:off x="6011863" y="3365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69" name="文本框 1"/>
          <p:cNvSpPr txBox="1"/>
          <p:nvPr/>
        </p:nvSpPr>
        <p:spPr>
          <a:xfrm>
            <a:off x="5380038" y="1204913"/>
            <a:ext cx="151288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>
              <a:latin typeface="华文行楷" panose="020108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1" grpId="0" bldLvl="0"/>
      <p:bldP spid="15392" grpId="0" bldLvl="0"/>
      <p:bldP spid="15393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1268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9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830263" y="2574925"/>
            <a:ext cx="588645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探索，收集，剧情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127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150813" y="293688"/>
            <a:ext cx="2570162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804 -0.170396 C -0.512293 -0.165466 -0.505692 -0.160226 -0.498233 -0.151276 C -0.497713 -0.150666 -0.489373 -0.147576 -0.488683 -0.147276 C -0.481913 -0.143876 -0.476013 -0.138326 -0.469583 -0.134316 C -0.462643 -0.129696 -0.454133 -0.129386 -0.447013 -0.128156 C -0.430353 -0.121986 -0.415243 -0.124766 -0.398233 -0.125996 C -0.388512 -0.131856 -0.402393 -0.123836 -0.388683 -0.130316 C -0.386252 -0.131546 -0.381563 -0.134316 -0.381563 -0.134016 C -0.372193 -0.145726 -0.362643 -0.158376 -0.351703 -0.163926 C -0.347363 -0.169166 -0.336073 -0.177486 -0.330353 -0.180886 C -0.319233 -0.195066 -0.326013 -0.189206 -0.318373 -0.193526 C -0.315943 -0.194756 -0.313683 -0.196296 -0.311253 -0.197846 C -0.310033 -0.198456 -0.307783 -0.199996 -0.307783 -0.199696 C -0.295283 -0.198766 -0.289203 -0.200306 -0.279133 -0.195686 C -0.270453 -0.191676 -0.262643 -0.183966 -0.254133 -0.180886 C -0.248573 -0.174716 -0.241463 -0.173176 -0.235033 -0.170396 C -0.229823 -0.163926 -0.225663 -0.160536 -0.219583 -0.157756 C -0.214723 -0.150976 -0.212463 -0.149426 -0.206563 -0.147276 C -0.199103 -0.138326 -0.184693 -0.135866 -0.175483 -0.130316 C -0.170803 -0.130926 -0.165763 -0.130006 -0.161253 -0.132466 C -0.160033 -0.133086 -0.160033 -0.136476 -0.160033 -0.138636 C -0.160033 -0.152516 -0.162123 -0.162686 -0.168373 -0.170396 C -0.171323 -0.178416 -0.173923 -0.176876 -0.176703 -0.185196 C -0.164373 -0.192906 -0.169763 -0.190446 -0.143373 -0.185196 C -0.140593 -0.184586 -0.138683 -0.179646 -0.136253 -0.176876 C -0.132603 -0.172556 -0.125483 -0.164236 -0.122013 -0.162076 C -0.108643 -0.154056 -0.095103 -0.144806 -0.081563 -0.138636 C -0.076353 -0.136476 -0.071143 -0.135246 -0.066113 -0.132466 C -0.057263 -0.134316 -0.057603 -0.136476 -0.050483 -0.140796 C -0.042673 -0.150666 -0.046143 -0.148196 -0.029133 -0.142956 C -0.026533 -0.142026 -0.022013 -0.136476 -0.022013 -0.13616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500630" y="519271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229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038658" y="3535045"/>
            <a:ext cx="1131887" cy="1995488"/>
            <a:chOff x="0" y="0"/>
            <a:chExt cx="1090612" cy="1921760"/>
          </a:xfrm>
        </p:grpSpPr>
        <p:sp>
          <p:nvSpPr>
            <p:cNvPr id="1229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150813" y="293688"/>
            <a:ext cx="2570162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主题</a:t>
            </a:r>
            <a:endParaRPr lang="zh-CN" altLang="en-US" sz="44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63295" y="1949450"/>
            <a:ext cx="7664450" cy="2883535"/>
            <a:chOff x="3757" y="2628"/>
            <a:chExt cx="12070" cy="4541"/>
          </a:xfrm>
        </p:grpSpPr>
        <p:grpSp>
          <p:nvGrpSpPr>
            <p:cNvPr id="15" name="组合 22"/>
            <p:cNvGrpSpPr/>
            <p:nvPr/>
          </p:nvGrpSpPr>
          <p:grpSpPr>
            <a:xfrm>
              <a:off x="3757" y="2634"/>
              <a:ext cx="1252" cy="983"/>
              <a:chOff x="3654425" y="5089525"/>
              <a:chExt cx="1860550" cy="1460500"/>
            </a:xfrm>
            <a:solidFill>
              <a:schemeClr val="tx1"/>
            </a:solidFill>
          </p:grpSpPr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0" name="文本框 8"/>
            <p:cNvSpPr txBox="1"/>
            <p:nvPr/>
          </p:nvSpPr>
          <p:spPr>
            <a:xfrm>
              <a:off x="6123" y="2628"/>
              <a:ext cx="9704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31" name="组合 22"/>
            <p:cNvGrpSpPr/>
            <p:nvPr/>
          </p:nvGrpSpPr>
          <p:grpSpPr>
            <a:xfrm>
              <a:off x="3757" y="4410"/>
              <a:ext cx="1252" cy="983"/>
              <a:chOff x="3654425" y="5089525"/>
              <a:chExt cx="1860550" cy="1460500"/>
            </a:xfrm>
            <a:solidFill>
              <a:schemeClr val="tx1"/>
            </a:solidFill>
          </p:grpSpPr>
          <p:sp>
            <p:nvSpPr>
              <p:cNvPr id="32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9" name="文本框 8"/>
            <p:cNvSpPr txBox="1"/>
            <p:nvPr/>
          </p:nvSpPr>
          <p:spPr>
            <a:xfrm>
              <a:off x="6107" y="4388"/>
              <a:ext cx="9704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endParaRPr lang="zh-CN" altLang="en-US" sz="140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40" name="组合 22"/>
            <p:cNvGrpSpPr/>
            <p:nvPr/>
          </p:nvGrpSpPr>
          <p:grpSpPr>
            <a:xfrm>
              <a:off x="3757" y="6186"/>
              <a:ext cx="1252" cy="983"/>
              <a:chOff x="3654425" y="5089525"/>
              <a:chExt cx="1860550" cy="1460500"/>
            </a:xfrm>
            <a:solidFill>
              <a:schemeClr val="tx1"/>
            </a:solidFill>
          </p:grpSpPr>
          <p:sp>
            <p:nvSpPr>
              <p:cNvPr id="41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2682875" y="1851660"/>
            <a:ext cx="4185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自我感知的恢复，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在游戏中，主角一路的救赎之旅，逐渐恢复了自己的视觉，听觉，嗅觉，触觉。最终成功醒来，能够感受这世界的美好</a:t>
            </a:r>
            <a:endParaRPr lang="zh-CN" altLang="en-US" sz="1600" dirty="0">
              <a:solidFill>
                <a:schemeClr val="accent5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636520" y="3210560"/>
            <a:ext cx="41859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社会意识的觉醒</a:t>
            </a:r>
            <a:r>
              <a:rPr lang="zh-CN" altLang="en-US" sz="14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主角一路上遇到的人，与他们之间的交流，都是社会意识的反映。</a:t>
            </a:r>
            <a:endParaRPr lang="zh-CN" altLang="en-US" sz="1600" dirty="0">
              <a:solidFill>
                <a:schemeClr val="accent5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783205" y="4190365"/>
            <a:ext cx="41859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心灵迷失的救赎。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主角从不知道追寻什么，不知道生活的意义，到最后明白生活的意义在于它本身。</a:t>
            </a:r>
            <a:endParaRPr lang="zh-CN" altLang="en-US" sz="1600" dirty="0">
              <a:solidFill>
                <a:schemeClr val="accent5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Par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5250 -0.532156 C -0.526739 -0.527226 -0.520137 -0.521986 -0.512679 -0.513036 C -0.512159 -0.512426 -0.503819 -0.509336 -0.503129 -0.509036 C -0.496359 -0.505636 -0.490459 -0.500086 -0.484029 -0.496076 C -0.477089 -0.491456 -0.468579 -0.491146 -0.461459 -0.489916 C -0.444799 -0.483746 -0.429689 -0.486526 -0.412679 -0.487756 C -0.402958 -0.493616 -0.416839 -0.485596 -0.403129 -0.492076 C -0.400698 -0.493306 -0.396009 -0.496076 -0.396009 -0.495776 C -0.386639 -0.507486 -0.377089 -0.520136 -0.366149 -0.525686 C -0.361809 -0.530926 -0.350519 -0.539246 -0.344799 -0.542646 C -0.333679 -0.556826 -0.340459 -0.550966 -0.332819 -0.555286 C -0.330389 -0.556516 -0.328129 -0.558056 -0.325699 -0.559606 C -0.324479 -0.560216 -0.322229 -0.561756 -0.322229 -0.561456 C -0.309729 -0.560526 -0.303649 -0.562066 -0.293579 -0.557446 C -0.284899 -0.553436 -0.277089 -0.545726 -0.268579 -0.542646 C -0.263019 -0.536476 -0.255909 -0.534936 -0.249479 -0.532156 C -0.244269 -0.525686 -0.240109 -0.522296 -0.234029 -0.519516 C -0.229169 -0.512736 -0.226909 -0.511186 -0.221009 -0.509036 C -0.213549 -0.500086 -0.199139 -0.497626 -0.189929 -0.492076 C -0.185249 -0.492686 -0.180209 -0.491766 -0.175699 -0.494226 C -0.174479 -0.494846 -0.174479 -0.498236 -0.174479 -0.500396 C -0.174479 -0.514276 -0.176569 -0.524446 -0.182819 -0.532156 C -0.185769 -0.540176 -0.188369 -0.538636 -0.191149 -0.546956 C -0.178819 -0.554666 -0.184209 -0.552206 -0.157819 -0.546956 C -0.155039 -0.546346 -0.153129 -0.541406 -0.150699 -0.538636 C -0.147049 -0.534316 -0.139929 -0.525996 -0.136459 -0.523836 C -0.123089 -0.515816 -0.109549 -0.506566 -0.096009 -0.500396 C -0.090799 -0.498236 -0.085589 -0.497006 -0.080559 -0.494226 C -0.071709 -0.496076 -0.072049 -0.498236 -0.064929 -0.502556 C -0.057119 -0.512426 -0.060589 -0.509956 -0.043579 -0.504716 C -0.040979 -0.503786 -0.036459 -0.498236 -0.036459 -0.497926 " pathEditMode="relative" rAng="0" ptsTypes="ffffffffffffffffffffffffffffffA">
                                      <p:cBhvr>
                                        <p:cTn id="17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" y="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2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3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3315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fontAlgn="base" hangingPunct="1"/>
              <a:r>
                <a:rPr lang="zh-CN" altLang="en-US" sz="825" strike="noStrike" noProof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3318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9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2&amp;return=true"/>
          </p:cNvPr>
          <p:cNvSpPr/>
          <p:nvPr/>
        </p:nvSpPr>
        <p:spPr>
          <a:xfrm>
            <a:off x="1638300" y="1663700"/>
            <a:ext cx="1797050" cy="1797050"/>
          </a:xfrm>
          <a:prstGeom prst="diamond">
            <a:avLst/>
          </a:prstGeom>
          <a:blipFill rotWithShape="1">
            <a:blip r:embed="rId1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1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3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0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3324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7" grpId="0" bldLvl="0" animBg="1"/>
      <p:bldP spid="16398" grpId="0" bldLvl="0" animBg="1"/>
      <p:bldP spid="16399" grpId="0" bldLvl="0" animBg="1"/>
      <p:bldP spid="1639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4339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0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fontAlgn="base" hangingPunct="1"/>
              <a:r>
                <a:rPr lang="zh-CN" altLang="en-US" sz="825" strike="noStrike" noProof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4342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3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4&amp;return=true"/>
          </p:cNvPr>
          <p:cNvSpPr/>
          <p:nvPr/>
        </p:nvSpPr>
        <p:spPr>
          <a:xfrm>
            <a:off x="1638300" y="1635125"/>
            <a:ext cx="1797050" cy="1797050"/>
          </a:xfrm>
          <a:prstGeom prst="diamond">
            <a:avLst/>
          </a:prstGeom>
          <a:blipFill rotWithShape="1">
            <a:blip r:embed="rId1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7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5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6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4348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3850</Words>
  <Application>WPS 演示</Application>
  <PresentationFormat/>
  <Paragraphs>483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  <vt:variant>
        <vt:lpstr>自定义放映</vt:lpstr>
      </vt:variant>
      <vt:variant>
        <vt:i4>16</vt:i4>
      </vt:variant>
    </vt:vector>
  </HeadingPairs>
  <TitlesOfParts>
    <vt:vector size="131" baseType="lpstr">
      <vt:lpstr>Arial</vt:lpstr>
      <vt:lpstr>宋体</vt:lpstr>
      <vt:lpstr>Wingdings</vt:lpstr>
      <vt:lpstr>华文行楷</vt:lpstr>
      <vt:lpstr>华文中宋</vt:lpstr>
      <vt:lpstr>微软雅黑</vt:lpstr>
      <vt:lpstr>Calibri</vt:lpstr>
      <vt:lpstr>幼圆</vt:lpstr>
      <vt:lpstr>Arial Unicode MS</vt:lpstr>
      <vt:lpstr>Open Sans</vt:lpstr>
      <vt:lpstr>Segoe Print</vt:lpstr>
      <vt:lpstr>方正姚体</vt:lpstr>
      <vt:lpstr>华文细黑</vt:lpstr>
      <vt:lpstr>等线 Light</vt:lpstr>
      <vt:lpstr>Malgun Gothic Semilight</vt:lpstr>
      <vt:lpstr>Malgun Gothic</vt:lpstr>
      <vt:lpstr>楷体</vt:lpstr>
      <vt:lpstr>方正舒体</vt:lpstr>
      <vt:lpstr>隶书</vt:lpstr>
      <vt:lpstr>华文楷体</vt:lpstr>
      <vt:lpstr>方正兰亭超细黑简体</vt:lpstr>
      <vt:lpstr>Bahnschrift</vt:lpstr>
      <vt:lpstr>Axure Handwriting</vt:lpstr>
      <vt:lpstr>Bahnschrift SemiBold</vt:lpstr>
      <vt:lpstr>Constantia</vt:lpstr>
      <vt:lpstr>Century Gothic</vt:lpstr>
      <vt:lpstr>Consolas</vt:lpstr>
      <vt:lpstr>Ink Free</vt:lpstr>
      <vt:lpstr>Kristen ITC</vt:lpstr>
      <vt:lpstr>Lucida Console</vt:lpstr>
      <vt:lpstr>Juice ITC</vt:lpstr>
      <vt:lpstr>Leelawadee UI</vt:lpstr>
      <vt:lpstr>Leelawadee UI Semilight</vt:lpstr>
      <vt:lpstr>Lucida Handwriting</vt:lpstr>
      <vt:lpstr>Lucida Sans Unicode</vt:lpstr>
      <vt:lpstr>Marlett</vt:lpstr>
      <vt:lpstr>Microsoft Himalaya</vt:lpstr>
      <vt:lpstr>Microsoft PhagsPa</vt:lpstr>
      <vt:lpstr>Microsoft Tai Le</vt:lpstr>
      <vt:lpstr>Microsoft Yi Baiti</vt:lpstr>
      <vt:lpstr>Mistral</vt:lpstr>
      <vt:lpstr>Mongolian Baiti</vt:lpstr>
      <vt:lpstr>Monotype Corsiva</vt:lpstr>
      <vt:lpstr>MS Reference Specialty</vt:lpstr>
      <vt:lpstr>MS Reference Sans Serif</vt:lpstr>
      <vt:lpstr>MT Extra</vt:lpstr>
      <vt:lpstr>MV Boli</vt:lpstr>
      <vt:lpstr>Palatino Linotype</vt:lpstr>
      <vt:lpstr>Nirmala UI Semilight</vt:lpstr>
      <vt:lpstr>Segoe MDL2 Assets</vt:lpstr>
      <vt:lpstr>Papyrus</vt:lpstr>
      <vt:lpstr>Pristina</vt:lpstr>
      <vt:lpstr>Segoe UI</vt:lpstr>
      <vt:lpstr>Segoe Script</vt:lpstr>
      <vt:lpstr>Segoe UI Black</vt:lpstr>
      <vt:lpstr>Segoe UI Emoji</vt:lpstr>
      <vt:lpstr>Segoe UI Historic</vt:lpstr>
      <vt:lpstr>Segoe UI Light</vt:lpstr>
      <vt:lpstr>Segoe UI Semilight</vt:lpstr>
      <vt:lpstr>Segoe UI Semibold</vt:lpstr>
      <vt:lpstr>Segoe UI Symbol</vt:lpstr>
      <vt:lpstr>Sitka Banner</vt:lpstr>
      <vt:lpstr>Sitka Display</vt:lpstr>
      <vt:lpstr>Sitka Heading</vt:lpstr>
      <vt:lpstr>Sitka Small</vt:lpstr>
      <vt:lpstr>Sitka Subheading</vt:lpstr>
      <vt:lpstr>Sitka Text</vt:lpstr>
      <vt:lpstr>Sylfaen</vt:lpstr>
      <vt:lpstr>Symbol</vt:lpstr>
      <vt:lpstr>Trebuchet MS</vt:lpstr>
      <vt:lpstr>Tempus Sans ITC</vt:lpstr>
      <vt:lpstr>Times New Roman</vt:lpstr>
      <vt:lpstr>Webdings</vt:lpstr>
      <vt:lpstr>Verdana</vt:lpstr>
      <vt:lpstr>Wingdings</vt:lpstr>
      <vt:lpstr>Wingdings 2</vt:lpstr>
      <vt:lpstr>Wingdings 3</vt:lpstr>
      <vt:lpstr>Impact</vt:lpstr>
      <vt:lpstr>Garamond</vt:lpstr>
      <vt:lpstr>HoloLens MDL2 Assets</vt:lpstr>
      <vt:lpstr>Georgia</vt:lpstr>
      <vt:lpstr>Javanese Text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  <vt:lpstr>森林静</vt:lpstr>
      <vt:lpstr>雪地静</vt:lpstr>
      <vt:lpstr>机械静</vt:lpstr>
      <vt:lpstr>雪地动</vt:lpstr>
      <vt:lpstr>森林动</vt:lpstr>
      <vt:lpstr>沙漠动</vt:lpstr>
      <vt:lpstr>机械动</vt:lpstr>
      <vt:lpstr>初始界面</vt:lpstr>
      <vt:lpstr>地图界面</vt:lpstr>
      <vt:lpstr>背包系统</vt:lpstr>
      <vt:lpstr>成就界面</vt:lpstr>
      <vt:lpstr>关卡界面</vt:lpstr>
      <vt:lpstr>探索</vt:lpstr>
      <vt:lpstr>关卡</vt:lpstr>
      <vt:lpstr>剧情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路西</cp:lastModifiedBy>
  <cp:revision>116</cp:revision>
  <dcterms:created xsi:type="dcterms:W3CDTF">2014-12-16T06:14:00Z</dcterms:created>
  <dcterms:modified xsi:type="dcterms:W3CDTF">2018-07-12T03:23:58Z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